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8" r:id="rId3"/>
    <p:sldMasterId id="2147483692" r:id="rId4"/>
    <p:sldMasterId id="2147483718" r:id="rId5"/>
    <p:sldMasterId id="2147483735" r:id="rId6"/>
    <p:sldMasterId id="2147483747" r:id="rId7"/>
    <p:sldMasterId id="2147483750" r:id="rId8"/>
    <p:sldMasterId id="2147483761" r:id="rId9"/>
  </p:sldMasterIdLst>
  <p:notesMasterIdLst>
    <p:notesMasterId r:id="rId83"/>
  </p:notesMasterIdLst>
  <p:sldIdLst>
    <p:sldId id="265" r:id="rId10"/>
    <p:sldId id="585" r:id="rId11"/>
    <p:sldId id="274" r:id="rId12"/>
    <p:sldId id="586" r:id="rId13"/>
    <p:sldId id="738" r:id="rId14"/>
    <p:sldId id="750" r:id="rId15"/>
    <p:sldId id="256" r:id="rId16"/>
    <p:sldId id="331" r:id="rId17"/>
    <p:sldId id="739" r:id="rId18"/>
    <p:sldId id="330" r:id="rId19"/>
    <p:sldId id="740" r:id="rId20"/>
    <p:sldId id="741" r:id="rId21"/>
    <p:sldId id="742" r:id="rId22"/>
    <p:sldId id="286" r:id="rId23"/>
    <p:sldId id="751" r:id="rId24"/>
    <p:sldId id="743" r:id="rId25"/>
    <p:sldId id="744" r:id="rId26"/>
    <p:sldId id="745" r:id="rId27"/>
    <p:sldId id="332" r:id="rId28"/>
    <p:sldId id="746" r:id="rId29"/>
    <p:sldId id="747" r:id="rId30"/>
    <p:sldId id="748" r:id="rId31"/>
    <p:sldId id="749" r:id="rId32"/>
    <p:sldId id="582" r:id="rId33"/>
    <p:sldId id="293" r:id="rId34"/>
    <p:sldId id="257" r:id="rId35"/>
    <p:sldId id="258" r:id="rId36"/>
    <p:sldId id="259" r:id="rId37"/>
    <p:sldId id="260" r:id="rId38"/>
    <p:sldId id="261" r:id="rId39"/>
    <p:sldId id="262" r:id="rId40"/>
    <p:sldId id="723" r:id="rId41"/>
    <p:sldId id="264" r:id="rId42"/>
    <p:sldId id="724" r:id="rId43"/>
    <p:sldId id="725" r:id="rId44"/>
    <p:sldId id="267" r:id="rId45"/>
    <p:sldId id="268" r:id="rId46"/>
    <p:sldId id="726" r:id="rId47"/>
    <p:sldId id="727" r:id="rId48"/>
    <p:sldId id="271" r:id="rId49"/>
    <p:sldId id="272" r:id="rId50"/>
    <p:sldId id="273" r:id="rId51"/>
    <p:sldId id="728" r:id="rId52"/>
    <p:sldId id="275" r:id="rId53"/>
    <p:sldId id="276" r:id="rId54"/>
    <p:sldId id="277" r:id="rId55"/>
    <p:sldId id="278" r:id="rId56"/>
    <p:sldId id="279" r:id="rId57"/>
    <p:sldId id="280" r:id="rId58"/>
    <p:sldId id="281" r:id="rId59"/>
    <p:sldId id="282" r:id="rId60"/>
    <p:sldId id="283" r:id="rId61"/>
    <p:sldId id="284" r:id="rId62"/>
    <p:sldId id="285" r:id="rId63"/>
    <p:sldId id="289" r:id="rId64"/>
    <p:sldId id="290" r:id="rId65"/>
    <p:sldId id="291" r:id="rId66"/>
    <p:sldId id="292" r:id="rId67"/>
    <p:sldId id="269" r:id="rId68"/>
    <p:sldId id="588" r:id="rId69"/>
    <p:sldId id="729" r:id="rId70"/>
    <p:sldId id="730" r:id="rId71"/>
    <p:sldId id="731" r:id="rId72"/>
    <p:sldId id="732" r:id="rId73"/>
    <p:sldId id="733" r:id="rId74"/>
    <p:sldId id="734" r:id="rId75"/>
    <p:sldId id="735" r:id="rId76"/>
    <p:sldId id="736" r:id="rId77"/>
    <p:sldId id="676" r:id="rId78"/>
    <p:sldId id="737" r:id="rId79"/>
    <p:sldId id="583" r:id="rId80"/>
    <p:sldId id="722" r:id="rId81"/>
    <p:sldId id="577"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27B"/>
    <a:srgbClr val="5D258F"/>
    <a:srgbClr val="F9B232"/>
    <a:srgbClr val="2F9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2016" autoAdjust="0"/>
  </p:normalViewPr>
  <p:slideViewPr>
    <p:cSldViewPr snapToGrid="0" showGuides="1">
      <p:cViewPr varScale="1">
        <p:scale>
          <a:sx n="79" d="100"/>
          <a:sy n="79" d="100"/>
        </p:scale>
        <p:origin x="686"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DC1F6-736F-4249-8A36-61442441BBD2}" type="datetimeFigureOut">
              <a:rPr lang="en-GB" smtClean="0"/>
              <a:t>05/06/2024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2319E-44F4-4749-B257-B87001BCAF9E}" type="slidenum">
              <a:rPr lang="en-GB" smtClean="0"/>
              <a:t>‹#›</a:t>
            </a:fld>
            <a:endParaRPr lang="en-GB"/>
          </a:p>
        </p:txBody>
      </p:sp>
    </p:spTree>
    <p:extLst>
      <p:ext uri="{BB962C8B-B14F-4D97-AF65-F5344CB8AC3E}">
        <p14:creationId xmlns:p14="http://schemas.microsoft.com/office/powerpoint/2010/main" val="254762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gov.uk/government/publications/child-safeguarding-practice-review-panel-annual-report-2022-to-2023"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145C4-2C7D-4232-9BC2-FC12B426687F}"/>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4666E9A8-E077-4682-8D6C-45B5016710A9}"/>
              </a:ext>
            </a:extLst>
          </p:cNvPr>
          <p:cNvSpPr txBox="1">
            <a:spLocks noGrp="1"/>
          </p:cNvSpPr>
          <p:nvPr>
            <p:ph type="body" sz="quarter" idx="1"/>
          </p:nvPr>
        </p:nvSpPr>
        <p:spPr/>
        <p:txBody>
          <a:bodyPr/>
          <a:lstStyle/>
          <a:p>
            <a:r>
              <a:rPr lang="en-GB" dirty="0"/>
              <a:t>KB &amp; JM</a:t>
            </a:r>
          </a:p>
        </p:txBody>
      </p:sp>
      <p:sp>
        <p:nvSpPr>
          <p:cNvPr id="4" name="Slide Number Placeholder 3">
            <a:extLst>
              <a:ext uri="{FF2B5EF4-FFF2-40B4-BE49-F238E27FC236}">
                <a16:creationId xmlns:a16="http://schemas.microsoft.com/office/drawing/2014/main" id="{317A352B-48FA-4788-9C46-5C37613925A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F4508032-B04F-4367-A954-79A83413A018}" type="slidenum">
              <a:rPr kumimoji="0" lang="en-GB" sz="1200" b="0" i="0" u="none" strike="noStrike" kern="1200" cap="none" spc="0" normalizeH="0" baseline="0" noProof="0" smtClean="0">
                <a:ln>
                  <a:noFill/>
                </a:ln>
                <a:solidFill>
                  <a:srgbClr val="000000"/>
                </a:solidFill>
                <a:effectLst/>
                <a:uLnTx/>
                <a:uFillTx/>
                <a:latin typeface="Arial" pitchFamily="34"/>
                <a:ea typeface="MS PGothic" pitchFamily="34"/>
                <a:cs typeface="+mn-cs"/>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1</a:t>
            </a:fld>
            <a:endParaRPr kumimoji="0" lang="en-GB" sz="1200" b="0" i="0" u="none" strike="noStrike" kern="1200" cap="none" spc="0" normalizeH="0" baseline="0" noProof="0">
              <a:ln>
                <a:noFill/>
              </a:ln>
              <a:solidFill>
                <a:srgbClr val="000000"/>
              </a:solidFill>
              <a:effectLst/>
              <a:uLnTx/>
              <a:uFillTx/>
              <a:latin typeface="Arial" pitchFamily="34"/>
              <a:ea typeface="MS PGothic" pitchFamily="34"/>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764a68088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1764a68088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f814e994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48" name="Google Shape;148;g14f814e994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14f814e9944_0_0: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84ea107e3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56" name="Google Shape;156;g184ea107e3f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184ea107e3f_0_8: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4f814e994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64" name="Google Shape;164;g14f814e994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14f814e9944_0_6: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4f814e994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72" name="Google Shape;172;g14f814e9944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14f814e9944_0_13: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4f814e9944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80" name="Google Shape;180;g14f814e9944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14f814e9944_0_20: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4f814e9944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88" name="Google Shape;188;g14f814e9944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14f814e9944_0_27: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4f814e9944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96" name="Google Shape;196;g14f814e9944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14f814e9944_0_34: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2</a:t>
            </a:fld>
            <a:endParaRPr lang="en-GB"/>
          </a:p>
        </p:txBody>
      </p:sp>
    </p:spTree>
    <p:extLst>
      <p:ext uri="{BB962C8B-B14F-4D97-AF65-F5344CB8AC3E}">
        <p14:creationId xmlns:p14="http://schemas.microsoft.com/office/powerpoint/2010/main" val="3209210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3f5c8eae02_0_8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42" name="Google Shape;242;g13f5c8eae02_0_8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13f5c8eae02_0_848: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t>43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4ea107e3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50" name="Google Shape;250;g184ea107e3f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184ea107e3f_0_23: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t>44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84ea107e3f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68" name="Google Shape;268;g184ea107e3f_1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 </a:t>
            </a:r>
            <a:endParaRPr sz="1400"/>
          </a:p>
        </p:txBody>
      </p:sp>
      <p:sp>
        <p:nvSpPr>
          <p:cNvPr id="269" name="Google Shape;269;g184ea107e3f_1_20: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t>46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There will be an activity later on where we will look at these impacts and how they link to the different types of FGM </a:t>
            </a:r>
            <a:endParaRPr sz="1400"/>
          </a:p>
        </p:txBody>
      </p:sp>
      <p:sp>
        <p:nvSpPr>
          <p:cNvPr id="281" name="Google Shape;2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3</a:t>
            </a:fld>
            <a:endParaRPr lang="en-GB"/>
          </a:p>
        </p:txBody>
      </p:sp>
    </p:spTree>
    <p:extLst>
      <p:ext uri="{BB962C8B-B14F-4D97-AF65-F5344CB8AC3E}">
        <p14:creationId xmlns:p14="http://schemas.microsoft.com/office/powerpoint/2010/main" val="2043193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4ba0d3dffd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14ba0d3dffd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7a80919bc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25" name="Google Shape;325;g17a80919bc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17a80919bc4_0_0: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t>53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a0ac199d9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32" name="Google Shape;332;g1a0ac199d9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g1a0ac199d90_0_29: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t>54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Mojatu Foundation Festive Fiesta</a:t>
            </a:r>
            <a:endParaRPr/>
          </a:p>
        </p:txBody>
      </p:sp>
      <p:sp>
        <p:nvSpPr>
          <p:cNvPr id="360" name="Google Shape;36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df31c744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83" name="Google Shape;383;g2df31c744b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g2df31c744b8_0_0: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Noto Sans"/>
                <a:buNone/>
                <a:tabLst/>
                <a:defRPr/>
              </a:pPr>
              <a:t>58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CC4434E-D842-46DF-AE6B-03EBD3F18B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659C3FE-118C-4A9B-9FB6-1995891796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6628" name="Slide Number Placeholder 3">
            <a:extLst>
              <a:ext uri="{FF2B5EF4-FFF2-40B4-BE49-F238E27FC236}">
                <a16:creationId xmlns:a16="http://schemas.microsoft.com/office/drawing/2014/main" id="{5A46D56A-DDA2-4C3D-8062-2565C6DD1D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9243B90-D416-4AD0-BC04-E9E32D2B7A96}" type="slidenum">
              <a:rPr kumimoji="0" lang="en-GB"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59</a:t>
            </a:fld>
            <a:endParaRPr lang="en-GB"/>
          </a:p>
        </p:txBody>
      </p:sp>
    </p:spTree>
    <p:extLst>
      <p:ext uri="{BB962C8B-B14F-4D97-AF65-F5344CB8AC3E}">
        <p14:creationId xmlns:p14="http://schemas.microsoft.com/office/powerpoint/2010/main" val="2986925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arial" panose="020B0604020202020204" pitchFamily="34" charset="0"/>
              </a:rPr>
              <a:t>This HM Government advice </a:t>
            </a:r>
            <a:r>
              <a:rPr lang="en-GB" b="0" i="0" noProof="0" dirty="0">
                <a:solidFill>
                  <a:srgbClr val="666666"/>
                </a:solidFill>
                <a:effectLst/>
                <a:latin typeface="arial" panose="020B0604020202020204" pitchFamily="34" charset="0"/>
              </a:rPr>
              <a:t>emphasises</a:t>
            </a:r>
            <a:r>
              <a:rPr lang="en-US" b="0" i="0" dirty="0">
                <a:solidFill>
                  <a:srgbClr val="666666"/>
                </a:solidFill>
                <a:effectLst/>
                <a:latin typeface="arial" panose="020B0604020202020204" pitchFamily="34" charset="0"/>
              </a:rPr>
              <a:t> the critical role of sharing information about children, young people, and their families to ensure child safeguarding. It complements the statutory guidance "Working together to safeguard children 2023." The advice, though non-statutory, supersedes the previous guidance from July 2018.</a:t>
            </a:r>
          </a:p>
          <a:p>
            <a:endParaRPr lang="en-US" b="0" i="0" dirty="0">
              <a:solidFill>
                <a:srgbClr val="666666"/>
              </a:solidFill>
              <a:effectLst/>
              <a:latin typeface="arial" panose="020B0604020202020204" pitchFamily="34" charset="0"/>
            </a:endParaRPr>
          </a:p>
          <a:p>
            <a:r>
              <a:rPr lang="en-US" b="1" i="0" dirty="0">
                <a:solidFill>
                  <a:srgbClr val="666666"/>
                </a:solidFill>
                <a:effectLst/>
                <a:latin typeface="arial" panose="020B0604020202020204" pitchFamily="34" charset="0"/>
              </a:rPr>
              <a:t>The Seven Golden Rules to Information Sharing</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2319E-44F4-4749-B257-B87001BCAF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4773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b="0" i="0" u="none" strike="noStrike" kern="1200" cap="none" spc="0" normalizeH="0" baseline="0" noProof="0" dirty="0">
                <a:ln>
                  <a:noFill/>
                </a:ln>
                <a:solidFill>
                  <a:prstClr val="black"/>
                </a:solidFill>
                <a:effectLst/>
                <a:uLnTx/>
                <a:uFillTx/>
                <a:latin typeface="+mn-lt"/>
                <a:ea typeface="+mn-ea"/>
                <a:cs typeface="+mn-cs"/>
              </a:rPr>
              <a:t>The section on the parents/</a:t>
            </a:r>
            <a:r>
              <a:rPr kumimoji="0" lang="en-US" b="0" i="0" u="none" strike="noStrike" kern="1200" cap="none" spc="0" normalizeH="0" baseline="0" noProof="0" dirty="0" err="1">
                <a:ln>
                  <a:noFill/>
                </a:ln>
                <a:solidFill>
                  <a:prstClr val="black"/>
                </a:solidFill>
                <a:effectLst/>
                <a:uLnTx/>
                <a:uFillTx/>
                <a:latin typeface="+mn-lt"/>
                <a:ea typeface="+mn-ea"/>
                <a:cs typeface="+mn-cs"/>
              </a:rPr>
              <a:t>carers</a:t>
            </a:r>
            <a:r>
              <a:rPr kumimoji="0" lang="en-US" b="0" i="0" u="none" strike="noStrike" kern="1200" cap="none" spc="0" normalizeH="0" baseline="0" noProof="0" dirty="0">
                <a:ln>
                  <a:noFill/>
                </a:ln>
                <a:solidFill>
                  <a:prstClr val="black"/>
                </a:solidFill>
                <a:effectLst/>
                <a:uLnTx/>
                <a:uFillTx/>
                <a:latin typeface="+mn-lt"/>
                <a:ea typeface="+mn-ea"/>
                <a:cs typeface="+mn-cs"/>
              </a:rPr>
              <a:t> ability to achieve change has also been expanded</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2319E-44F4-4749-B257-B87001BCAF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283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Areas of strength were identified as follows:</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Good identification of neglect pre-birth for 4 children 	</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Good identification of need for 9 out the 10 children audited </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Good work by schools, prompt referrals and good support to children</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Good work by police, involvement in strategy discussions, information sharing and Initial Child Protection Conferences. </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Good partnership working in terms of communication and coordination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2319E-44F4-4749-B257-B87001BCAF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318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Child Safeguarding Practice Review Panel: annual report 2022 to 2023 - GOV.UK (www.gov.uk)</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      The age distribution within rapid reviews follows a similar pattern to the previous year with a predominance of babies under 1 (36%) with a second peak in the 11-15 age group. The most common causes of fatalities for girls were sudden unexplained death in infancy/childhood, suicide and accident/injury; for boys they were sudden unexplained death in infancy/childhood, extrafamilial child homicide and accident/injury.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2319E-44F4-4749-B257-B87001BCAF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554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2319E-44F4-4749-B257-B87001BCAF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73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Nottingham Schools website is where you can find key resources including the Nottingham City template Safeguarding and Child Protection Policy, training programme, DBS letter for all Nottingham City employees to allow access to your setting.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2319E-44F4-4749-B257-B87001BCAF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697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2319E-44F4-4749-B257-B87001BCAF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6820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JM &amp;KB</a:t>
            </a:r>
          </a:p>
        </p:txBody>
      </p:sp>
      <p:sp>
        <p:nvSpPr>
          <p:cNvPr id="4" name="Slide Number Placeholder 3"/>
          <p:cNvSpPr>
            <a:spLocks noGrp="1"/>
          </p:cNvSpPr>
          <p:nvPr>
            <p:ph type="sldNum" sz="quarter" idx="10"/>
          </p:nvPr>
        </p:nvSpPr>
        <p:spPr/>
        <p:txBody>
          <a:bodyPr/>
          <a:lstStyle/>
          <a:p>
            <a:fld id="{5EA2319E-44F4-4749-B257-B87001BCAF9E}" type="slidenum">
              <a:rPr lang="en-GB" smtClean="0"/>
              <a:t>71</a:t>
            </a:fld>
            <a:endParaRPr lang="en-GB"/>
          </a:p>
        </p:txBody>
      </p:sp>
    </p:spTree>
    <p:extLst>
      <p:ext uri="{BB962C8B-B14F-4D97-AF65-F5344CB8AC3E}">
        <p14:creationId xmlns:p14="http://schemas.microsoft.com/office/powerpoint/2010/main" val="3195608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73</a:t>
            </a:fld>
            <a:endParaRPr lang="en-GB"/>
          </a:p>
        </p:txBody>
      </p:sp>
    </p:spTree>
    <p:extLst>
      <p:ext uri="{BB962C8B-B14F-4D97-AF65-F5344CB8AC3E}">
        <p14:creationId xmlns:p14="http://schemas.microsoft.com/office/powerpoint/2010/main" val="299085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DM 40 minutes total including q &amp; A</a:t>
            </a:r>
          </a:p>
          <a:p>
            <a:r>
              <a:rPr lang="en-GB"/>
              <a:t>MASH poster</a:t>
            </a:r>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24</a:t>
            </a:fld>
            <a:endParaRPr lang="en-GB"/>
          </a:p>
        </p:txBody>
      </p:sp>
    </p:spTree>
    <p:extLst>
      <p:ext uri="{BB962C8B-B14F-4D97-AF65-F5344CB8AC3E}">
        <p14:creationId xmlns:p14="http://schemas.microsoft.com/office/powerpoint/2010/main" val="3537939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91999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764a680887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sz="1400" dirty="0">
                <a:solidFill>
                  <a:schemeClr val="dk1"/>
                </a:solidFill>
              </a:rPr>
              <a:t>Since March 2014</a:t>
            </a:r>
            <a:endParaRPr sz="1400" dirty="0">
              <a:solidFill>
                <a:schemeClr val="dk1"/>
              </a:solidFill>
            </a:endParaRPr>
          </a:p>
          <a:p>
            <a:pPr marL="0" lvl="0" indent="0" algn="l" rtl="0">
              <a:lnSpc>
                <a:spcPct val="90000"/>
              </a:lnSpc>
              <a:spcBef>
                <a:spcPts val="720"/>
              </a:spcBef>
              <a:spcAft>
                <a:spcPts val="0"/>
              </a:spcAft>
              <a:buSzPts val="1400"/>
              <a:buNone/>
            </a:pPr>
            <a:r>
              <a:rPr lang="en-US" sz="1400" dirty="0">
                <a:solidFill>
                  <a:schemeClr val="dk1"/>
                </a:solidFill>
              </a:rPr>
              <a:t>More survivors, families and community members coming forward- KEY</a:t>
            </a:r>
            <a:endParaRPr sz="1400" dirty="0">
              <a:solidFill>
                <a:schemeClr val="dk1"/>
              </a:solidFill>
            </a:endParaRPr>
          </a:p>
          <a:p>
            <a:pPr marL="0" lvl="0" indent="0" algn="l" rtl="0">
              <a:lnSpc>
                <a:spcPct val="90000"/>
              </a:lnSpc>
              <a:spcBef>
                <a:spcPts val="560"/>
              </a:spcBef>
              <a:spcAft>
                <a:spcPts val="0"/>
              </a:spcAft>
              <a:buSzPts val="1400"/>
              <a:buNone/>
            </a:pPr>
            <a:r>
              <a:rPr lang="en-US" sz="1400" dirty="0">
                <a:solidFill>
                  <a:schemeClr val="dk1"/>
                </a:solidFill>
              </a:rPr>
              <a:t>Winner of Princess Royal Training Award 2021 based on the FGM Community Ambassador Training</a:t>
            </a:r>
            <a:endParaRPr sz="1400" dirty="0">
              <a:solidFill>
                <a:schemeClr val="dk1"/>
              </a:solidFill>
            </a:endParaRPr>
          </a:p>
          <a:p>
            <a:pPr marL="0" lvl="0" indent="0" algn="l" rtl="0">
              <a:lnSpc>
                <a:spcPct val="90000"/>
              </a:lnSpc>
              <a:spcBef>
                <a:spcPts val="560"/>
              </a:spcBef>
              <a:spcAft>
                <a:spcPts val="0"/>
              </a:spcAft>
              <a:buSzPts val="1400"/>
              <a:buNone/>
            </a:pPr>
            <a:r>
              <a:rPr lang="en-US" sz="1400" dirty="0">
                <a:solidFill>
                  <a:schemeClr val="dk1"/>
                </a:solidFill>
              </a:rPr>
              <a:t>Nottingham first zero </a:t>
            </a:r>
            <a:r>
              <a:rPr lang="en-US" sz="1400" dirty="0" err="1">
                <a:solidFill>
                  <a:schemeClr val="dk1"/>
                </a:solidFill>
              </a:rPr>
              <a:t>tolerence</a:t>
            </a:r>
            <a:r>
              <a:rPr lang="en-US" sz="1400" dirty="0">
                <a:solidFill>
                  <a:schemeClr val="dk1"/>
                </a:solidFill>
              </a:rPr>
              <a:t> to FGM city in the UK</a:t>
            </a:r>
            <a:endParaRPr sz="1400" dirty="0">
              <a:solidFill>
                <a:schemeClr val="dk1"/>
              </a:solidFill>
            </a:endParaRPr>
          </a:p>
        </p:txBody>
      </p:sp>
      <p:sp>
        <p:nvSpPr>
          <p:cNvPr id="112" name="Google Shape;112;g1764a680887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764a6808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1764a6808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95" name="Group 294">
            <a:extLst>
              <a:ext uri="{FF2B5EF4-FFF2-40B4-BE49-F238E27FC236}">
                <a16:creationId xmlns:a16="http://schemas.microsoft.com/office/drawing/2014/main" id="{8ADAE399-79A6-420F-84F4-05D3786D911E}"/>
              </a:ext>
            </a:extLst>
          </p:cNvPr>
          <p:cNvGrpSpPr/>
          <p:nvPr userDrawn="1"/>
        </p:nvGrpSpPr>
        <p:grpSpPr>
          <a:xfrm>
            <a:off x="271604" y="5661817"/>
            <a:ext cx="736578" cy="875829"/>
            <a:chOff x="258270" y="5212128"/>
            <a:chExt cx="1114770" cy="1325518"/>
          </a:xfrm>
        </p:grpSpPr>
        <p:grpSp>
          <p:nvGrpSpPr>
            <p:cNvPr id="296" name="Google Shape;428;p34">
              <a:extLst>
                <a:ext uri="{FF2B5EF4-FFF2-40B4-BE49-F238E27FC236}">
                  <a16:creationId xmlns:a16="http://schemas.microsoft.com/office/drawing/2014/main" id="{F4994928-FAFD-48B6-8747-F90B81F96045}"/>
                </a:ext>
              </a:extLst>
            </p:cNvPr>
            <p:cNvGrpSpPr/>
            <p:nvPr userDrawn="1"/>
          </p:nvGrpSpPr>
          <p:grpSpPr>
            <a:xfrm>
              <a:off x="866609" y="5948450"/>
              <a:ext cx="370620" cy="570901"/>
              <a:chOff x="5283050" y="4042750"/>
              <a:chExt cx="399000" cy="595950"/>
            </a:xfrm>
          </p:grpSpPr>
          <p:sp>
            <p:nvSpPr>
              <p:cNvPr id="336" name="Google Shape;429;p34">
                <a:extLst>
                  <a:ext uri="{FF2B5EF4-FFF2-40B4-BE49-F238E27FC236}">
                    <a16:creationId xmlns:a16="http://schemas.microsoft.com/office/drawing/2014/main" id="{09E05D6A-782A-4BDD-B9B0-5AA29943D73B}"/>
                  </a:ext>
                </a:extLst>
              </p:cNvPr>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rgbClr val="F9B232"/>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dirty="0">
                  <a:ln>
                    <a:noFill/>
                  </a:ln>
                  <a:solidFill>
                    <a:srgbClr val="000000"/>
                  </a:solidFill>
                  <a:effectLst/>
                  <a:uLnTx/>
                  <a:uFillTx/>
                  <a:latin typeface="Arial"/>
                  <a:cs typeface="Arial"/>
                  <a:sym typeface="Arial"/>
                </a:endParaRPr>
              </a:p>
            </p:txBody>
          </p:sp>
          <p:sp>
            <p:nvSpPr>
              <p:cNvPr id="337" name="Google Shape;430;p34">
                <a:extLst>
                  <a:ext uri="{FF2B5EF4-FFF2-40B4-BE49-F238E27FC236}">
                    <a16:creationId xmlns:a16="http://schemas.microsoft.com/office/drawing/2014/main" id="{7E39A15E-C3E3-4922-933A-A06F199F5B18}"/>
                  </a:ext>
                </a:extLst>
              </p:cNvPr>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431;p34">
                <a:extLst>
                  <a:ext uri="{FF2B5EF4-FFF2-40B4-BE49-F238E27FC236}">
                    <a16:creationId xmlns:a16="http://schemas.microsoft.com/office/drawing/2014/main" id="{801DDB1E-D90A-414E-97D2-896F62FE7701}"/>
                  </a:ext>
                </a:extLst>
              </p:cNvPr>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432;p34">
                <a:extLst>
                  <a:ext uri="{FF2B5EF4-FFF2-40B4-BE49-F238E27FC236}">
                    <a16:creationId xmlns:a16="http://schemas.microsoft.com/office/drawing/2014/main" id="{89B29032-D864-40DD-A2B4-B433A7389737}"/>
                  </a:ext>
                </a:extLst>
              </p:cNvPr>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433;p34">
                <a:extLst>
                  <a:ext uri="{FF2B5EF4-FFF2-40B4-BE49-F238E27FC236}">
                    <a16:creationId xmlns:a16="http://schemas.microsoft.com/office/drawing/2014/main" id="{C545E634-89FD-40A6-9D8B-F7EC962BD0A3}"/>
                  </a:ext>
                </a:extLst>
              </p:cNvPr>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434;p34">
                <a:extLst>
                  <a:ext uri="{FF2B5EF4-FFF2-40B4-BE49-F238E27FC236}">
                    <a16:creationId xmlns:a16="http://schemas.microsoft.com/office/drawing/2014/main" id="{B82449A3-F2A1-4887-ADDB-182A9C2CCCEF}"/>
                  </a:ext>
                </a:extLst>
              </p:cNvPr>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435;p34">
                <a:extLst>
                  <a:ext uri="{FF2B5EF4-FFF2-40B4-BE49-F238E27FC236}">
                    <a16:creationId xmlns:a16="http://schemas.microsoft.com/office/drawing/2014/main" id="{160D82EE-26CF-4F15-BA4D-C05389507643}"/>
                  </a:ext>
                </a:extLst>
              </p:cNvPr>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436;p34">
                <a:extLst>
                  <a:ext uri="{FF2B5EF4-FFF2-40B4-BE49-F238E27FC236}">
                    <a16:creationId xmlns:a16="http://schemas.microsoft.com/office/drawing/2014/main" id="{9DBE913E-FB7B-40B1-9B0A-2510CDFCBF62}"/>
                  </a:ext>
                </a:extLst>
              </p:cNvPr>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445;p34">
              <a:extLst>
                <a:ext uri="{FF2B5EF4-FFF2-40B4-BE49-F238E27FC236}">
                  <a16:creationId xmlns:a16="http://schemas.microsoft.com/office/drawing/2014/main" id="{18CA86CD-64A0-447E-9D62-106D2C5D794F}"/>
                </a:ext>
              </a:extLst>
            </p:cNvPr>
            <p:cNvGrpSpPr/>
            <p:nvPr userDrawn="1"/>
          </p:nvGrpSpPr>
          <p:grpSpPr>
            <a:xfrm>
              <a:off x="343099" y="5279188"/>
              <a:ext cx="771248" cy="1254357"/>
              <a:chOff x="6362575" y="3991175"/>
              <a:chExt cx="336425" cy="510075"/>
            </a:xfrm>
          </p:grpSpPr>
          <p:sp>
            <p:nvSpPr>
              <p:cNvPr id="317" name="Google Shape;446;p34">
                <a:extLst>
                  <a:ext uri="{FF2B5EF4-FFF2-40B4-BE49-F238E27FC236}">
                    <a16:creationId xmlns:a16="http://schemas.microsoft.com/office/drawing/2014/main" id="{D281CB8A-7DDD-4255-9B9C-ADA5C1D46277}"/>
                  </a:ext>
                </a:extLst>
              </p:cNvPr>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447;p34">
                <a:extLst>
                  <a:ext uri="{FF2B5EF4-FFF2-40B4-BE49-F238E27FC236}">
                    <a16:creationId xmlns:a16="http://schemas.microsoft.com/office/drawing/2014/main" id="{D017CFF2-ABE7-400F-AAE6-F11A737C9FDE}"/>
                  </a:ext>
                </a:extLst>
              </p:cNvPr>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448;p34">
                <a:extLst>
                  <a:ext uri="{FF2B5EF4-FFF2-40B4-BE49-F238E27FC236}">
                    <a16:creationId xmlns:a16="http://schemas.microsoft.com/office/drawing/2014/main" id="{E7F05ED8-D8F1-415E-A3AF-43C02CBEF9B9}"/>
                  </a:ext>
                </a:extLst>
              </p:cNvPr>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449;p34">
                <a:extLst>
                  <a:ext uri="{FF2B5EF4-FFF2-40B4-BE49-F238E27FC236}">
                    <a16:creationId xmlns:a16="http://schemas.microsoft.com/office/drawing/2014/main" id="{6EECBBD7-0A86-4E8B-A7CD-DA2B895A0A87}"/>
                  </a:ext>
                </a:extLst>
              </p:cNvPr>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450;p34">
                <a:extLst>
                  <a:ext uri="{FF2B5EF4-FFF2-40B4-BE49-F238E27FC236}">
                    <a16:creationId xmlns:a16="http://schemas.microsoft.com/office/drawing/2014/main" id="{C890157F-7F0A-4094-B657-1F287A0E5414}"/>
                  </a:ext>
                </a:extLst>
              </p:cNvPr>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451;p34">
                <a:extLst>
                  <a:ext uri="{FF2B5EF4-FFF2-40B4-BE49-F238E27FC236}">
                    <a16:creationId xmlns:a16="http://schemas.microsoft.com/office/drawing/2014/main" id="{8FC6BB3B-4F74-40AB-A6F4-26C2FA72CF71}"/>
                  </a:ext>
                </a:extLst>
              </p:cNvPr>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452;p34">
                <a:extLst>
                  <a:ext uri="{FF2B5EF4-FFF2-40B4-BE49-F238E27FC236}">
                    <a16:creationId xmlns:a16="http://schemas.microsoft.com/office/drawing/2014/main" id="{1E248CFB-4918-4DBF-9AB9-9F20DA2841B8}"/>
                  </a:ext>
                </a:extLst>
              </p:cNvPr>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453;p34">
                <a:extLst>
                  <a:ext uri="{FF2B5EF4-FFF2-40B4-BE49-F238E27FC236}">
                    <a16:creationId xmlns:a16="http://schemas.microsoft.com/office/drawing/2014/main" id="{AB0AB0DF-2349-4C42-BAD0-9F89399617E0}"/>
                  </a:ext>
                </a:extLst>
              </p:cNvPr>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454;p34">
                <a:extLst>
                  <a:ext uri="{FF2B5EF4-FFF2-40B4-BE49-F238E27FC236}">
                    <a16:creationId xmlns:a16="http://schemas.microsoft.com/office/drawing/2014/main" id="{4411371E-7EF5-4547-94E8-979482FAACE8}"/>
                  </a:ext>
                </a:extLst>
              </p:cNvPr>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455;p34">
                <a:extLst>
                  <a:ext uri="{FF2B5EF4-FFF2-40B4-BE49-F238E27FC236}">
                    <a16:creationId xmlns:a16="http://schemas.microsoft.com/office/drawing/2014/main" id="{588EC667-DC7D-4888-BFA4-C3A426DBA839}"/>
                  </a:ext>
                </a:extLst>
              </p:cNvPr>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456;p34">
                <a:extLst>
                  <a:ext uri="{FF2B5EF4-FFF2-40B4-BE49-F238E27FC236}">
                    <a16:creationId xmlns:a16="http://schemas.microsoft.com/office/drawing/2014/main" id="{60B68B47-5ED7-4DB1-9278-5DB80F9918DD}"/>
                  </a:ext>
                </a:extLst>
              </p:cNvPr>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457;p34">
                <a:extLst>
                  <a:ext uri="{FF2B5EF4-FFF2-40B4-BE49-F238E27FC236}">
                    <a16:creationId xmlns:a16="http://schemas.microsoft.com/office/drawing/2014/main" id="{39079EDA-7C6D-48B3-AC3A-588FF8F84C6B}"/>
                  </a:ext>
                </a:extLst>
              </p:cNvPr>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458;p34">
                <a:extLst>
                  <a:ext uri="{FF2B5EF4-FFF2-40B4-BE49-F238E27FC236}">
                    <a16:creationId xmlns:a16="http://schemas.microsoft.com/office/drawing/2014/main" id="{6936C9DB-9B86-4D41-B63B-B0E2B4BC1282}"/>
                  </a:ext>
                </a:extLst>
              </p:cNvPr>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459;p34">
                <a:extLst>
                  <a:ext uri="{FF2B5EF4-FFF2-40B4-BE49-F238E27FC236}">
                    <a16:creationId xmlns:a16="http://schemas.microsoft.com/office/drawing/2014/main" id="{18D5691B-DEEB-4A48-9322-8132F02E2FD8}"/>
                  </a:ext>
                </a:extLst>
              </p:cNvPr>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460;p34">
                <a:extLst>
                  <a:ext uri="{FF2B5EF4-FFF2-40B4-BE49-F238E27FC236}">
                    <a16:creationId xmlns:a16="http://schemas.microsoft.com/office/drawing/2014/main" id="{DF6C8F3A-F3A2-461C-B54B-54B3918CD66A}"/>
                  </a:ext>
                </a:extLst>
              </p:cNvPr>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461;p34">
                <a:extLst>
                  <a:ext uri="{FF2B5EF4-FFF2-40B4-BE49-F238E27FC236}">
                    <a16:creationId xmlns:a16="http://schemas.microsoft.com/office/drawing/2014/main" id="{1BE70671-5EBF-4646-A55A-8D2AC674EF56}"/>
                  </a:ext>
                </a:extLst>
              </p:cNvPr>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462;p34">
                <a:extLst>
                  <a:ext uri="{FF2B5EF4-FFF2-40B4-BE49-F238E27FC236}">
                    <a16:creationId xmlns:a16="http://schemas.microsoft.com/office/drawing/2014/main" id="{E7B8D83F-5050-4AE3-BC0F-2904759305C8}"/>
                  </a:ext>
                </a:extLst>
              </p:cNvPr>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463;p34">
                <a:extLst>
                  <a:ext uri="{FF2B5EF4-FFF2-40B4-BE49-F238E27FC236}">
                    <a16:creationId xmlns:a16="http://schemas.microsoft.com/office/drawing/2014/main" id="{BE11C9C4-C65D-436F-A0DA-921B63C9FF64}"/>
                  </a:ext>
                </a:extLst>
              </p:cNvPr>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464;p34">
                <a:extLst>
                  <a:ext uri="{FF2B5EF4-FFF2-40B4-BE49-F238E27FC236}">
                    <a16:creationId xmlns:a16="http://schemas.microsoft.com/office/drawing/2014/main" id="{8F3F3A5C-B408-4917-9275-4CED2A1525C5}"/>
                  </a:ext>
                </a:extLst>
              </p:cNvPr>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8" name="Google Shape;422;p34">
              <a:extLst>
                <a:ext uri="{FF2B5EF4-FFF2-40B4-BE49-F238E27FC236}">
                  <a16:creationId xmlns:a16="http://schemas.microsoft.com/office/drawing/2014/main" id="{F27EB921-8B0D-448F-ADDB-96501FE58656}"/>
                </a:ext>
              </a:extLst>
            </p:cNvPr>
            <p:cNvGrpSpPr/>
            <p:nvPr userDrawn="1"/>
          </p:nvGrpSpPr>
          <p:grpSpPr>
            <a:xfrm>
              <a:off x="1170629" y="6329064"/>
              <a:ext cx="202411" cy="202080"/>
              <a:chOff x="5721625" y="4984150"/>
              <a:chExt cx="196950" cy="196650"/>
            </a:xfrm>
          </p:grpSpPr>
          <p:sp>
            <p:nvSpPr>
              <p:cNvPr id="312" name="Google Shape;423;p34">
                <a:extLst>
                  <a:ext uri="{FF2B5EF4-FFF2-40B4-BE49-F238E27FC236}">
                    <a16:creationId xmlns:a16="http://schemas.microsoft.com/office/drawing/2014/main" id="{99B37C02-65F4-4B2C-804B-1B769BF9D5E6}"/>
                  </a:ext>
                </a:extLst>
              </p:cNvPr>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424;p34">
                <a:extLst>
                  <a:ext uri="{FF2B5EF4-FFF2-40B4-BE49-F238E27FC236}">
                    <a16:creationId xmlns:a16="http://schemas.microsoft.com/office/drawing/2014/main" id="{BE017949-2865-45B7-9A8C-D9EF14F90120}"/>
                  </a:ext>
                </a:extLst>
              </p:cNvPr>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425;p34">
                <a:extLst>
                  <a:ext uri="{FF2B5EF4-FFF2-40B4-BE49-F238E27FC236}">
                    <a16:creationId xmlns:a16="http://schemas.microsoft.com/office/drawing/2014/main" id="{F0D799C9-27B7-46C1-9F21-1F36F7A733D4}"/>
                  </a:ext>
                </a:extLst>
              </p:cNvPr>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426;p34">
                <a:extLst>
                  <a:ext uri="{FF2B5EF4-FFF2-40B4-BE49-F238E27FC236}">
                    <a16:creationId xmlns:a16="http://schemas.microsoft.com/office/drawing/2014/main" id="{96478C7A-FDC5-4223-BA43-61E966CD004B}"/>
                  </a:ext>
                </a:extLst>
              </p:cNvPr>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427;p34">
                <a:extLst>
                  <a:ext uri="{FF2B5EF4-FFF2-40B4-BE49-F238E27FC236}">
                    <a16:creationId xmlns:a16="http://schemas.microsoft.com/office/drawing/2014/main" id="{509D9FD2-2053-40B3-B399-5E35DABCA3CB}"/>
                  </a:ext>
                </a:extLst>
              </p:cNvPr>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9" name="Google Shape;465;p34">
              <a:extLst>
                <a:ext uri="{FF2B5EF4-FFF2-40B4-BE49-F238E27FC236}">
                  <a16:creationId xmlns:a16="http://schemas.microsoft.com/office/drawing/2014/main" id="{3DEFAB76-D15E-4225-A85A-A34C1D256A5A}"/>
                </a:ext>
              </a:extLst>
            </p:cNvPr>
            <p:cNvGrpSpPr/>
            <p:nvPr userDrawn="1"/>
          </p:nvGrpSpPr>
          <p:grpSpPr>
            <a:xfrm>
              <a:off x="258270" y="6275791"/>
              <a:ext cx="324496" cy="261855"/>
              <a:chOff x="7514750" y="4210883"/>
              <a:chExt cx="953999" cy="769839"/>
            </a:xfrm>
          </p:grpSpPr>
          <p:sp>
            <p:nvSpPr>
              <p:cNvPr id="305" name="Google Shape;466;p34">
                <a:extLst>
                  <a:ext uri="{FF2B5EF4-FFF2-40B4-BE49-F238E27FC236}">
                    <a16:creationId xmlns:a16="http://schemas.microsoft.com/office/drawing/2014/main" id="{F1DD5DC5-523E-4B20-ADAC-42FC84B3D82B}"/>
                  </a:ext>
                </a:extLst>
              </p:cNvPr>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467;p34">
                <a:extLst>
                  <a:ext uri="{FF2B5EF4-FFF2-40B4-BE49-F238E27FC236}">
                    <a16:creationId xmlns:a16="http://schemas.microsoft.com/office/drawing/2014/main" id="{BA42561C-0D55-45F7-9D79-EC3B651042CD}"/>
                  </a:ext>
                </a:extLst>
              </p:cNvPr>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468;p34">
                <a:extLst>
                  <a:ext uri="{FF2B5EF4-FFF2-40B4-BE49-F238E27FC236}">
                    <a16:creationId xmlns:a16="http://schemas.microsoft.com/office/drawing/2014/main" id="{794E2716-2CBA-40EF-B815-A71610F4EE79}"/>
                  </a:ext>
                </a:extLst>
              </p:cNvPr>
              <p:cNvSpPr/>
              <p:nvPr/>
            </p:nvSpPr>
            <p:spPr>
              <a:xfrm>
                <a:off x="8049283"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469;p34">
                <a:extLst>
                  <a:ext uri="{FF2B5EF4-FFF2-40B4-BE49-F238E27FC236}">
                    <a16:creationId xmlns:a16="http://schemas.microsoft.com/office/drawing/2014/main" id="{04AA56D8-2AB0-40E2-8901-377EEFE746B4}"/>
                  </a:ext>
                </a:extLst>
              </p:cNvPr>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470;p34">
                <a:extLst>
                  <a:ext uri="{FF2B5EF4-FFF2-40B4-BE49-F238E27FC236}">
                    <a16:creationId xmlns:a16="http://schemas.microsoft.com/office/drawing/2014/main" id="{9E25693E-A57E-4233-BACA-5FF55EF9A824}"/>
                  </a:ext>
                </a:extLst>
              </p:cNvPr>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471;p34">
                <a:extLst>
                  <a:ext uri="{FF2B5EF4-FFF2-40B4-BE49-F238E27FC236}">
                    <a16:creationId xmlns:a16="http://schemas.microsoft.com/office/drawing/2014/main" id="{764F9FEC-CF4A-459D-AA2C-CAA1D11FDB18}"/>
                  </a:ext>
                </a:extLst>
              </p:cNvPr>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472;p34">
                <a:extLst>
                  <a:ext uri="{FF2B5EF4-FFF2-40B4-BE49-F238E27FC236}">
                    <a16:creationId xmlns:a16="http://schemas.microsoft.com/office/drawing/2014/main" id="{B812C4C0-CCFA-4943-AA56-AF18E9C1D5FA}"/>
                  </a:ext>
                </a:extLst>
              </p:cNvPr>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0" name="Google Shape;10;p2">
              <a:extLst>
                <a:ext uri="{FF2B5EF4-FFF2-40B4-BE49-F238E27FC236}">
                  <a16:creationId xmlns:a16="http://schemas.microsoft.com/office/drawing/2014/main" id="{2E5064FF-B9C6-40E0-A766-25D2D9F76EFC}"/>
                </a:ext>
              </a:extLst>
            </p:cNvPr>
            <p:cNvGrpSpPr/>
            <p:nvPr userDrawn="1"/>
          </p:nvGrpSpPr>
          <p:grpSpPr>
            <a:xfrm>
              <a:off x="554783" y="5212128"/>
              <a:ext cx="734806" cy="374027"/>
              <a:chOff x="1513025" y="1911650"/>
              <a:chExt cx="1688850" cy="859650"/>
            </a:xfrm>
          </p:grpSpPr>
          <p:sp>
            <p:nvSpPr>
              <p:cNvPr id="301" name="Google Shape;12;p2">
                <a:extLst>
                  <a:ext uri="{FF2B5EF4-FFF2-40B4-BE49-F238E27FC236}">
                    <a16:creationId xmlns:a16="http://schemas.microsoft.com/office/drawing/2014/main" id="{4BF36408-E0EB-4BCC-96B7-A9EC1066E8C5}"/>
                  </a:ext>
                </a:extLst>
              </p:cNvPr>
              <p:cNvSpPr/>
              <p:nvPr/>
            </p:nvSpPr>
            <p:spPr>
              <a:xfrm>
                <a:off x="1688500" y="1911650"/>
                <a:ext cx="93700" cy="27125"/>
              </a:xfrm>
              <a:custGeom>
                <a:avLst/>
                <a:gdLst/>
                <a:ahLst/>
                <a:cxnLst/>
                <a:rect l="l" t="t" r="r" b="b"/>
                <a:pathLst>
                  <a:path w="3748" h="1085" extrusionOk="0">
                    <a:moveTo>
                      <a:pt x="3314" y="1"/>
                    </a:moveTo>
                    <a:cubicBezTo>
                      <a:pt x="3298" y="1"/>
                      <a:pt x="3282" y="2"/>
                      <a:pt x="3265" y="4"/>
                    </a:cubicBezTo>
                    <a:cubicBezTo>
                      <a:pt x="2683" y="81"/>
                      <a:pt x="2099" y="120"/>
                      <a:pt x="1513" y="120"/>
                    </a:cubicBezTo>
                    <a:cubicBezTo>
                      <a:pt x="1174" y="120"/>
                      <a:pt x="834" y="107"/>
                      <a:pt x="495" y="81"/>
                    </a:cubicBezTo>
                    <a:cubicBezTo>
                      <a:pt x="489" y="81"/>
                      <a:pt x="483" y="81"/>
                      <a:pt x="477" y="81"/>
                    </a:cubicBezTo>
                    <a:cubicBezTo>
                      <a:pt x="232" y="81"/>
                      <a:pt x="0" y="325"/>
                      <a:pt x="13" y="563"/>
                    </a:cubicBezTo>
                    <a:cubicBezTo>
                      <a:pt x="19" y="827"/>
                      <a:pt x="232" y="1039"/>
                      <a:pt x="495" y="1045"/>
                    </a:cubicBezTo>
                    <a:cubicBezTo>
                      <a:pt x="834" y="1071"/>
                      <a:pt x="1174" y="1084"/>
                      <a:pt x="1513" y="1084"/>
                    </a:cubicBezTo>
                    <a:cubicBezTo>
                      <a:pt x="2099" y="1084"/>
                      <a:pt x="2683" y="1046"/>
                      <a:pt x="3265" y="968"/>
                    </a:cubicBezTo>
                    <a:cubicBezTo>
                      <a:pt x="3394" y="962"/>
                      <a:pt x="3516" y="910"/>
                      <a:pt x="3606" y="827"/>
                    </a:cubicBezTo>
                    <a:cubicBezTo>
                      <a:pt x="3696" y="737"/>
                      <a:pt x="3747" y="615"/>
                      <a:pt x="3747" y="486"/>
                    </a:cubicBezTo>
                    <a:cubicBezTo>
                      <a:pt x="3741" y="269"/>
                      <a:pt x="3560" y="1"/>
                      <a:pt x="33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3;p2">
                <a:extLst>
                  <a:ext uri="{FF2B5EF4-FFF2-40B4-BE49-F238E27FC236}">
                    <a16:creationId xmlns:a16="http://schemas.microsoft.com/office/drawing/2014/main" id="{51757970-C90D-4934-B46D-53231CA63939}"/>
                  </a:ext>
                </a:extLst>
              </p:cNvPr>
              <p:cNvSpPr/>
              <p:nvPr/>
            </p:nvSpPr>
            <p:spPr>
              <a:xfrm>
                <a:off x="1513025" y="1985975"/>
                <a:ext cx="100125" cy="27350"/>
              </a:xfrm>
              <a:custGeom>
                <a:avLst/>
                <a:gdLst/>
                <a:ahLst/>
                <a:cxnLst/>
                <a:rect l="l" t="t" r="r" b="b"/>
                <a:pathLst>
                  <a:path w="4005" h="1094" extrusionOk="0">
                    <a:moveTo>
                      <a:pt x="3531" y="0"/>
                    </a:moveTo>
                    <a:cubicBezTo>
                      <a:pt x="3524" y="0"/>
                      <a:pt x="3517" y="0"/>
                      <a:pt x="3510" y="1"/>
                    </a:cubicBezTo>
                    <a:lnTo>
                      <a:pt x="495" y="129"/>
                    </a:lnTo>
                    <a:cubicBezTo>
                      <a:pt x="245" y="142"/>
                      <a:pt x="0" y="348"/>
                      <a:pt x="13" y="611"/>
                    </a:cubicBezTo>
                    <a:cubicBezTo>
                      <a:pt x="26" y="862"/>
                      <a:pt x="215" y="1094"/>
                      <a:pt x="474" y="1094"/>
                    </a:cubicBezTo>
                    <a:cubicBezTo>
                      <a:pt x="481" y="1094"/>
                      <a:pt x="488" y="1094"/>
                      <a:pt x="495" y="1093"/>
                    </a:cubicBezTo>
                    <a:lnTo>
                      <a:pt x="3510" y="965"/>
                    </a:lnTo>
                    <a:cubicBezTo>
                      <a:pt x="3767" y="952"/>
                      <a:pt x="4005" y="746"/>
                      <a:pt x="3992" y="483"/>
                    </a:cubicBezTo>
                    <a:cubicBezTo>
                      <a:pt x="3986" y="232"/>
                      <a:pt x="3790" y="0"/>
                      <a:pt x="353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4;p2">
                <a:extLst>
                  <a:ext uri="{FF2B5EF4-FFF2-40B4-BE49-F238E27FC236}">
                    <a16:creationId xmlns:a16="http://schemas.microsoft.com/office/drawing/2014/main" id="{8096A263-B2A3-4654-BA3D-AD565FE2B33A}"/>
                  </a:ext>
                </a:extLst>
              </p:cNvPr>
              <p:cNvSpPr/>
              <p:nvPr/>
            </p:nvSpPr>
            <p:spPr>
              <a:xfrm>
                <a:off x="2806725" y="2659650"/>
                <a:ext cx="74275" cy="27175"/>
              </a:xfrm>
              <a:custGeom>
                <a:avLst/>
                <a:gdLst/>
                <a:ahLst/>
                <a:cxnLst/>
                <a:rect l="l" t="t" r="r" b="b"/>
                <a:pathLst>
                  <a:path w="2971" h="1087" extrusionOk="0">
                    <a:moveTo>
                      <a:pt x="483" y="0"/>
                    </a:moveTo>
                    <a:cubicBezTo>
                      <a:pt x="213" y="0"/>
                      <a:pt x="1" y="212"/>
                      <a:pt x="1" y="482"/>
                    </a:cubicBezTo>
                    <a:cubicBezTo>
                      <a:pt x="7" y="746"/>
                      <a:pt x="219" y="958"/>
                      <a:pt x="483" y="965"/>
                    </a:cubicBezTo>
                    <a:lnTo>
                      <a:pt x="2488" y="1087"/>
                    </a:lnTo>
                    <a:cubicBezTo>
                      <a:pt x="2752" y="1087"/>
                      <a:pt x="2970" y="868"/>
                      <a:pt x="2970" y="605"/>
                    </a:cubicBezTo>
                    <a:cubicBezTo>
                      <a:pt x="2964" y="341"/>
                      <a:pt x="2752" y="129"/>
                      <a:pt x="2488" y="123"/>
                    </a:cubicBezTo>
                    <a:lnTo>
                      <a:pt x="483" y="0"/>
                    </a:ln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5;p2">
                <a:extLst>
                  <a:ext uri="{FF2B5EF4-FFF2-40B4-BE49-F238E27FC236}">
                    <a16:creationId xmlns:a16="http://schemas.microsoft.com/office/drawing/2014/main" id="{C5B22BBE-31CB-41DF-9C15-4131146B05BA}"/>
                  </a:ext>
                </a:extLst>
              </p:cNvPr>
              <p:cNvSpPr/>
              <p:nvPr/>
            </p:nvSpPr>
            <p:spPr>
              <a:xfrm>
                <a:off x="3140000" y="2747150"/>
                <a:ext cx="61875" cy="24150"/>
              </a:xfrm>
              <a:custGeom>
                <a:avLst/>
                <a:gdLst/>
                <a:ahLst/>
                <a:cxnLst/>
                <a:rect l="l" t="t" r="r" b="b"/>
                <a:pathLst>
                  <a:path w="2475" h="966" extrusionOk="0">
                    <a:moveTo>
                      <a:pt x="482" y="1"/>
                    </a:moveTo>
                    <a:cubicBezTo>
                      <a:pt x="219" y="1"/>
                      <a:pt x="0" y="220"/>
                      <a:pt x="0" y="483"/>
                    </a:cubicBezTo>
                    <a:cubicBezTo>
                      <a:pt x="0" y="753"/>
                      <a:pt x="219" y="965"/>
                      <a:pt x="482" y="965"/>
                    </a:cubicBezTo>
                    <a:lnTo>
                      <a:pt x="1993" y="965"/>
                    </a:lnTo>
                    <a:cubicBezTo>
                      <a:pt x="2256" y="965"/>
                      <a:pt x="2475" y="753"/>
                      <a:pt x="2475" y="483"/>
                    </a:cubicBezTo>
                    <a:cubicBezTo>
                      <a:pt x="2475" y="220"/>
                      <a:pt x="2256" y="1"/>
                      <a:pt x="199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9"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7"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9"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5"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2" y="6566338"/>
            <a:ext cx="553358" cy="256609"/>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8"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1"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8" rtl="0" eaLnBrk="1" fontAlgn="auto" latinLnBrk="0" hangingPunct="0">
                <a:lnSpc>
                  <a:spcPct val="100000"/>
                </a:lnSpc>
                <a:spcBef>
                  <a:spcPts val="0"/>
                </a:spcBef>
                <a:spcAft>
                  <a:spcPts val="0"/>
                </a:spcAft>
                <a:buClrTx/>
                <a:buSzTx/>
                <a:buFontTx/>
                <a:buNone/>
                <a:tabLst/>
                <a:defRPr/>
              </a:pPr>
              <a:t>‹#›</a:t>
            </a:fld>
            <a:endParaRPr kumimoji="0" lang="en-US" sz="1001"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1"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6" y="-457199"/>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5"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1"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7"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3" y="234951"/>
            <a:ext cx="7859714"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344" name="Picture 343"/>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324888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CC65-F6E4-4209-A351-1E4659DEE5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1E9811-AD40-4FCB-8B0C-B78FCADE2753}"/>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7CDB31B-3CB6-411D-856F-8A42072C9429}"/>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5A74CCAB-252C-4551-A832-672D497FEEC0}"/>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6" name="Picture 5" descr="Cyber Choices Symbol logo&#10;www.cyberchoices.uk">
            <a:extLst>
              <a:ext uri="{FF2B5EF4-FFF2-40B4-BE49-F238E27FC236}">
                <a16:creationId xmlns:a16="http://schemas.microsoft.com/office/drawing/2014/main" id="{D179867B-F1AF-4E30-850F-278055944D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7" name="Rectangle 6">
            <a:extLst>
              <a:ext uri="{FF2B5EF4-FFF2-40B4-BE49-F238E27FC236}">
                <a16:creationId xmlns:a16="http://schemas.microsoft.com/office/drawing/2014/main" id="{8BE25DF0-FD12-4394-BFB7-FE0BFC955E27}"/>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8" name="Picture 2" descr="Home - National Crime Agency">
            <a:extLst>
              <a:ext uri="{FF2B5EF4-FFF2-40B4-BE49-F238E27FC236}">
                <a16:creationId xmlns:a16="http://schemas.microsoft.com/office/drawing/2014/main" id="{50A2294E-2D69-4570-92FA-4232284BC740}"/>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4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21790-3E51-44FB-A9B1-5EA168F6E280}"/>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07D78E26-A9BE-453D-AC35-B5D81A81832D}"/>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3653D604-B9F2-475E-9940-3B15173B0FAD}"/>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5" name="Picture 4" descr="Cyber Choices Symbol logo&#10;www.cyberchoices.uk">
            <a:extLst>
              <a:ext uri="{FF2B5EF4-FFF2-40B4-BE49-F238E27FC236}">
                <a16:creationId xmlns:a16="http://schemas.microsoft.com/office/drawing/2014/main" id="{2C36C472-212C-4E83-9968-E196F6A1C79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6" name="Rectangle 5">
            <a:extLst>
              <a:ext uri="{FF2B5EF4-FFF2-40B4-BE49-F238E27FC236}">
                <a16:creationId xmlns:a16="http://schemas.microsoft.com/office/drawing/2014/main" id="{D9D0BDE4-5D25-4FED-BC35-21BE386DB8D7}"/>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7" name="Picture 2" descr="Home - National Crime Agency">
            <a:extLst>
              <a:ext uri="{FF2B5EF4-FFF2-40B4-BE49-F238E27FC236}">
                <a16:creationId xmlns:a16="http://schemas.microsoft.com/office/drawing/2014/main" id="{ECEAB6BE-E605-4DD8-A925-7683A749F7A9}"/>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64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21790-3E51-44FB-A9B1-5EA168F6E280}"/>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07D78E26-A9BE-453D-AC35-B5D81A81832D}"/>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3653D604-B9F2-475E-9940-3B15173B0FAD}"/>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5" name="Picture 4" descr="Cyber Choices Symbol logo&#10;www.cyberchoices.uk">
            <a:extLst>
              <a:ext uri="{FF2B5EF4-FFF2-40B4-BE49-F238E27FC236}">
                <a16:creationId xmlns:a16="http://schemas.microsoft.com/office/drawing/2014/main" id="{2C36C472-212C-4E83-9968-E196F6A1C79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pic>
        <p:nvPicPr>
          <p:cNvPr id="7" name="Picture 2" descr="Home - National Crime Agency">
            <a:extLst>
              <a:ext uri="{FF2B5EF4-FFF2-40B4-BE49-F238E27FC236}">
                <a16:creationId xmlns:a16="http://schemas.microsoft.com/office/drawing/2014/main" id="{ECEAB6BE-E605-4DD8-A925-7683A749F7A9}"/>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6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21790-3E51-44FB-A9B1-5EA168F6E280}"/>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07D78E26-A9BE-453D-AC35-B5D81A81832D}"/>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3653D604-B9F2-475E-9940-3B15173B0FAD}"/>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5" name="Picture 4" descr="Cyber Choices Symbol logo&#10;www.cyberchoices.uk">
            <a:extLst>
              <a:ext uri="{FF2B5EF4-FFF2-40B4-BE49-F238E27FC236}">
                <a16:creationId xmlns:a16="http://schemas.microsoft.com/office/drawing/2014/main" id="{2C36C472-212C-4E83-9968-E196F6A1C79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6" name="Rectangle 5">
            <a:extLst>
              <a:ext uri="{FF2B5EF4-FFF2-40B4-BE49-F238E27FC236}">
                <a16:creationId xmlns:a16="http://schemas.microsoft.com/office/drawing/2014/main" id="{D9D0BDE4-5D25-4FED-BC35-21BE386DB8D7}"/>
              </a:ext>
            </a:extLst>
          </p:cNvPr>
          <p:cNvSpPr/>
          <p:nvPr userDrawn="1"/>
        </p:nvSpPr>
        <p:spPr>
          <a:xfrm>
            <a:off x="406474" y="632539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spTree>
    <p:extLst>
      <p:ext uri="{BB962C8B-B14F-4D97-AF65-F5344CB8AC3E}">
        <p14:creationId xmlns:p14="http://schemas.microsoft.com/office/powerpoint/2010/main" val="1747573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D7D4-ED7D-4FD3-BDFF-69E8F908666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C23963-51B6-47C8-890A-E16BCDEE2289}"/>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9545FB-B163-4D9F-B468-C67D7174AA7D}"/>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2D97A883-B966-497B-B634-CC5B8C7205A8}"/>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B6EBB19E-3DC1-45EF-A7C7-387EC9752EEB}"/>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74390FFA-22CD-4CCF-B247-66A7CC3E96AD}"/>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8" name="Picture 7" descr="Cyber Choices Symbol logo&#10;www.cyberchoices.uk">
            <a:extLst>
              <a:ext uri="{FF2B5EF4-FFF2-40B4-BE49-F238E27FC236}">
                <a16:creationId xmlns:a16="http://schemas.microsoft.com/office/drawing/2014/main" id="{CC620F6A-0A06-4EC5-ACEA-85186E27013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9" name="Rectangle 8">
            <a:extLst>
              <a:ext uri="{FF2B5EF4-FFF2-40B4-BE49-F238E27FC236}">
                <a16:creationId xmlns:a16="http://schemas.microsoft.com/office/drawing/2014/main" id="{DF02CFD1-737C-4DE9-880D-82CEDF473CD2}"/>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10" name="Picture 2" descr="Home - National Crime Agency">
            <a:extLst>
              <a:ext uri="{FF2B5EF4-FFF2-40B4-BE49-F238E27FC236}">
                <a16:creationId xmlns:a16="http://schemas.microsoft.com/office/drawing/2014/main" id="{433AC8F8-CAB6-44F8-B4AD-0C708CAAE18F}"/>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293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62FA-04F6-4FCB-8A63-494D58F1A4B0}"/>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5EC8A2-E689-4980-8459-5B0D83C66FE6}"/>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908E4EB4-BBDB-4683-B6C5-345EA2394C40}"/>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39D0D9EA-16E8-4588-835C-BF0C47E02F1D}"/>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EEFF2630-C005-4979-AE8D-69D9AF3DED5D}"/>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D4FB429-350C-482D-A34F-CC3CC89FD4AB}"/>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8" name="Picture 7" descr="Cyber Choices Symbol logo&#10;www.cyberchoices.uk">
            <a:extLst>
              <a:ext uri="{FF2B5EF4-FFF2-40B4-BE49-F238E27FC236}">
                <a16:creationId xmlns:a16="http://schemas.microsoft.com/office/drawing/2014/main" id="{4F3BEEC0-51DD-4EE0-9A18-54664C15AB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9" name="Rectangle 8">
            <a:extLst>
              <a:ext uri="{FF2B5EF4-FFF2-40B4-BE49-F238E27FC236}">
                <a16:creationId xmlns:a16="http://schemas.microsoft.com/office/drawing/2014/main" id="{5E6B404F-F408-4490-83EA-1E82D27255AB}"/>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10" name="Picture 2" descr="Home - National Crime Agency">
            <a:extLst>
              <a:ext uri="{FF2B5EF4-FFF2-40B4-BE49-F238E27FC236}">
                <a16:creationId xmlns:a16="http://schemas.microsoft.com/office/drawing/2014/main" id="{BC7983F6-39DB-46EF-8720-13A5AC36C33D}"/>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66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3CA5-873E-437D-9AE9-0144E9C101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E20806-4FDC-40F0-AB85-9AFB3AD2B5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2CCD2-4436-41F0-B886-E7095B070C10}"/>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1D5C80E-06A4-4F1E-8A13-4B4E7A7DF221}"/>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3150836-01FC-4C9C-BBE5-2695BCDD3BA1}"/>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7" name="Picture 6" descr="Cyber Choices Symbol logo&#10;www.cyberchoices.uk">
            <a:extLst>
              <a:ext uri="{FF2B5EF4-FFF2-40B4-BE49-F238E27FC236}">
                <a16:creationId xmlns:a16="http://schemas.microsoft.com/office/drawing/2014/main" id="{7A10E30F-10FD-42A2-903E-9C388748194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8" name="Rectangle 7">
            <a:extLst>
              <a:ext uri="{FF2B5EF4-FFF2-40B4-BE49-F238E27FC236}">
                <a16:creationId xmlns:a16="http://schemas.microsoft.com/office/drawing/2014/main" id="{76CD9DE0-AD88-4F59-8B85-D2653099E0FE}"/>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9" name="Picture 2" descr="Home - National Crime Agency">
            <a:extLst>
              <a:ext uri="{FF2B5EF4-FFF2-40B4-BE49-F238E27FC236}">
                <a16:creationId xmlns:a16="http://schemas.microsoft.com/office/drawing/2014/main" id="{E1DE4FAB-6DAB-406E-A344-613B4BCA189E}"/>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0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B8C5-6C38-4AD8-9F21-288EAC263D05}"/>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727F95-31DA-4FE5-AFC2-6BF6CF8DED3F}"/>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C78F24-ED37-4DC9-8A3E-85A3425083F8}"/>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E624B64A-3BA7-4E7A-A182-16130BFAD229}"/>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D6B14C3-CD05-444D-A2B5-79C78238B122}"/>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7" name="Picture 6" descr="Cyber Choices Symbol logo&#10;www.cyberchoices.uk">
            <a:extLst>
              <a:ext uri="{FF2B5EF4-FFF2-40B4-BE49-F238E27FC236}">
                <a16:creationId xmlns:a16="http://schemas.microsoft.com/office/drawing/2014/main" id="{6FA9346D-4EF2-41C4-8CB3-41169A4FA9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8" name="Rectangle 7">
            <a:extLst>
              <a:ext uri="{FF2B5EF4-FFF2-40B4-BE49-F238E27FC236}">
                <a16:creationId xmlns:a16="http://schemas.microsoft.com/office/drawing/2014/main" id="{67D55FE8-D999-4433-9A82-C78E03FADE15}"/>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9" name="Picture 2" descr="Home - National Crime Agency">
            <a:extLst>
              <a:ext uri="{FF2B5EF4-FFF2-40B4-BE49-F238E27FC236}">
                <a16:creationId xmlns:a16="http://schemas.microsoft.com/office/drawing/2014/main" id="{E7721ED1-0FF7-402F-BEFB-719CBFE4C6FB}"/>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1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4684" y="6145215"/>
            <a:ext cx="1932516"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508000" y="457200"/>
            <a:ext cx="10160000" cy="2971800"/>
          </a:xfrm>
        </p:spPr>
        <p:txBody>
          <a:bodyPr/>
          <a:lstStyle>
            <a:lvl1pPr>
              <a:defRPr sz="4400"/>
            </a:lvl1pPr>
          </a:lstStyle>
          <a:p>
            <a:pPr lvl="0"/>
            <a:r>
              <a:rPr lang="en-US" altLang="en-US" noProof="0"/>
              <a:t>Click to edit Master title style</a:t>
            </a:r>
          </a:p>
        </p:txBody>
      </p:sp>
      <p:sp>
        <p:nvSpPr>
          <p:cNvPr id="7171" name="Rectangle 3"/>
          <p:cNvSpPr>
            <a:spLocks noGrp="1" noChangeArrowheads="1"/>
          </p:cNvSpPr>
          <p:nvPr>
            <p:ph type="subTitle" idx="1"/>
          </p:nvPr>
        </p:nvSpPr>
        <p:spPr>
          <a:xfrm>
            <a:off x="508000" y="5791200"/>
            <a:ext cx="9144000" cy="914400"/>
          </a:xfrm>
        </p:spPr>
        <p:txBody>
          <a:bodyPr anchor="b"/>
          <a:lstStyle>
            <a:lvl1pPr marL="0" indent="0">
              <a:defRPr b="1"/>
            </a:lvl1pPr>
          </a:lstStyle>
          <a:p>
            <a:pPr lvl="0"/>
            <a:r>
              <a:rPr lang="en-US" altLang="en-US" noProof="0"/>
              <a:t>Click to edit Master subtitle style</a:t>
            </a:r>
          </a:p>
        </p:txBody>
      </p:sp>
    </p:spTree>
    <p:extLst>
      <p:ext uri="{BB962C8B-B14F-4D97-AF65-F5344CB8AC3E}">
        <p14:creationId xmlns:p14="http://schemas.microsoft.com/office/powerpoint/2010/main" val="2000206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559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9"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7"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9"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5"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2" y="6566338"/>
            <a:ext cx="553358" cy="256609"/>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8"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1"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8" rtl="0" eaLnBrk="1" fontAlgn="auto" latinLnBrk="0" hangingPunct="0">
                <a:lnSpc>
                  <a:spcPct val="100000"/>
                </a:lnSpc>
                <a:spcBef>
                  <a:spcPts val="0"/>
                </a:spcBef>
                <a:spcAft>
                  <a:spcPts val="0"/>
                </a:spcAft>
                <a:buClrTx/>
                <a:buSzTx/>
                <a:buFontTx/>
                <a:buNone/>
                <a:tabLst/>
                <a:defRPr/>
              </a:pPr>
              <a:t>‹#›</a:t>
            </a:fld>
            <a:endParaRPr kumimoji="0" lang="en-US" sz="1001"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1"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6" y="-457199"/>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5"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1"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7"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3" y="234951"/>
            <a:ext cx="7859714"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107149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206" indent="0">
              <a:buNone/>
              <a:defRPr sz="1801"/>
            </a:lvl2pPr>
            <a:lvl3pPr marL="914411" indent="0">
              <a:buNone/>
              <a:defRPr sz="1600"/>
            </a:lvl3pPr>
            <a:lvl4pPr marL="1371617" indent="0">
              <a:buNone/>
              <a:defRPr sz="1401"/>
            </a:lvl4pPr>
            <a:lvl5pPr marL="1828823" indent="0">
              <a:buNone/>
              <a:defRPr sz="1401"/>
            </a:lvl5pPr>
            <a:lvl6pPr marL="2286029" indent="0">
              <a:buNone/>
              <a:defRPr sz="1401"/>
            </a:lvl6pPr>
            <a:lvl7pPr marL="2743234" indent="0">
              <a:buNone/>
              <a:defRPr sz="1401"/>
            </a:lvl7pPr>
            <a:lvl8pPr marL="3200440" indent="0">
              <a:buNone/>
              <a:defRPr sz="1401"/>
            </a:lvl8pPr>
            <a:lvl9pPr marL="3657646" indent="0">
              <a:buNone/>
              <a:defRPr sz="1401"/>
            </a:lvl9pPr>
          </a:lstStyle>
          <a:p>
            <a:pPr lvl="0"/>
            <a:r>
              <a:rPr lang="en-US"/>
              <a:t>Click to edit Master text styles</a:t>
            </a:r>
          </a:p>
        </p:txBody>
      </p:sp>
    </p:spTree>
    <p:extLst>
      <p:ext uri="{BB962C8B-B14F-4D97-AF65-F5344CB8AC3E}">
        <p14:creationId xmlns:p14="http://schemas.microsoft.com/office/powerpoint/2010/main" val="658650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334000" cy="38100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51601" y="1981201"/>
            <a:ext cx="5334000" cy="38100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5612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1666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3985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375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Tree>
    <p:extLst>
      <p:ext uri="{BB962C8B-B14F-4D97-AF65-F5344CB8AC3E}">
        <p14:creationId xmlns:p14="http://schemas.microsoft.com/office/powerpoint/2010/main" val="3233347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Tree>
    <p:extLst>
      <p:ext uri="{BB962C8B-B14F-4D97-AF65-F5344CB8AC3E}">
        <p14:creationId xmlns:p14="http://schemas.microsoft.com/office/powerpoint/2010/main" val="3844688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4028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609601"/>
            <a:ext cx="2717801" cy="5181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1"/>
            <a:ext cx="7950201"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5030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952464" y="4643448"/>
            <a:ext cx="10363200" cy="1362075"/>
          </a:xfrm>
        </p:spPr>
        <p:txBody>
          <a:bodyPr anchor="t"/>
          <a:lstStyle>
            <a:lvl1pPr algn="l">
              <a:defRPr sz="4000" b="1" cap="all"/>
            </a:lvl1pPr>
          </a:lstStyle>
          <a:p>
            <a:r>
              <a:rPr lang="en-US" dirty="0"/>
              <a:t>Click to edit Master title style</a:t>
            </a:r>
            <a:endParaRPr lang="en-GB" dirty="0"/>
          </a:p>
        </p:txBody>
      </p:sp>
      <p:sp>
        <p:nvSpPr>
          <p:cNvPr id="12" name="Text Placeholder 2"/>
          <p:cNvSpPr>
            <a:spLocks noGrp="1"/>
          </p:cNvSpPr>
          <p:nvPr>
            <p:ph type="body" idx="1"/>
          </p:nvPr>
        </p:nvSpPr>
        <p:spPr>
          <a:xfrm>
            <a:off x="952464" y="2714622"/>
            <a:ext cx="10363200" cy="1500187"/>
          </a:xfrm>
        </p:spPr>
        <p:txBody>
          <a:bodyPr anchor="b">
            <a:normAutofit/>
          </a:bodyPr>
          <a:lstStyle>
            <a:lvl1pPr marL="0" indent="0">
              <a:buNone/>
              <a:defRPr sz="2800">
                <a:solidFill>
                  <a:srgbClr val="3D3938"/>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dirty="0"/>
              <a:t>Click to edit Master text styles</a:t>
            </a:r>
          </a:p>
        </p:txBody>
      </p:sp>
      <p:sp>
        <p:nvSpPr>
          <p:cNvPr id="4" name="Footer Placeholder 4"/>
          <p:cNvSpPr>
            <a:spLocks noGrp="1"/>
          </p:cNvSpPr>
          <p:nvPr>
            <p:ph type="ftr" sz="quarter" idx="10"/>
          </p:nvPr>
        </p:nvSpPr>
        <p:spPr>
          <a:xfrm>
            <a:off x="4165600" y="6356352"/>
            <a:ext cx="38608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1"/>
          </p:nvPr>
        </p:nvSpPr>
        <p:spPr>
          <a:xfrm>
            <a:off x="8737600" y="6356352"/>
            <a:ext cx="2844800" cy="365125"/>
          </a:xfrm>
          <a:prstGeom prst="rect">
            <a:avLst/>
          </a:prstGeom>
        </p:spPr>
        <p:txBody>
          <a:bodyPr/>
          <a:lstStyle>
            <a:lvl1pPr>
              <a:defRPr/>
            </a:lvl1pPr>
          </a:lstStyle>
          <a:p>
            <a:pPr>
              <a:defRPr/>
            </a:pPr>
            <a:fld id="{8A3A4147-9392-4425-8C9F-3F941986B5A2}" type="slidenum">
              <a:rPr lang="en-GB"/>
              <a:pPr>
                <a:defRPr/>
              </a:pPr>
              <a:t>‹#›</a:t>
            </a:fld>
            <a:endParaRPr lang="en-GB"/>
          </a:p>
        </p:txBody>
      </p:sp>
    </p:spTree>
    <p:extLst>
      <p:ext uri="{BB962C8B-B14F-4D97-AF65-F5344CB8AC3E}">
        <p14:creationId xmlns:p14="http://schemas.microsoft.com/office/powerpoint/2010/main" val="256143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9"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7"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9"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5"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2" y="6566338"/>
            <a:ext cx="553358" cy="256609"/>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8"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1"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8" rtl="0" eaLnBrk="1" fontAlgn="auto" latinLnBrk="0" hangingPunct="0">
                <a:lnSpc>
                  <a:spcPct val="100000"/>
                </a:lnSpc>
                <a:spcBef>
                  <a:spcPts val="0"/>
                </a:spcBef>
                <a:spcAft>
                  <a:spcPts val="0"/>
                </a:spcAft>
                <a:buClrTx/>
                <a:buSzTx/>
                <a:buFontTx/>
                <a:buNone/>
                <a:tabLst/>
                <a:defRPr/>
              </a:pPr>
              <a:t>‹#›</a:t>
            </a:fld>
            <a:endParaRPr kumimoji="0" lang="en-US" sz="1001"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1"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6" y="-457199"/>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5"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1"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7"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3" y="234951"/>
            <a:ext cx="7859714"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sp>
        <p:nvSpPr>
          <p:cNvPr id="3" name="Picture Placeholder 2">
            <a:extLst>
              <a:ext uri="{FF2B5EF4-FFF2-40B4-BE49-F238E27FC236}">
                <a16:creationId xmlns:a16="http://schemas.microsoft.com/office/drawing/2014/main" id="{BADB6F13-3E48-4832-8C28-1928FF701303}"/>
              </a:ext>
            </a:extLst>
          </p:cNvPr>
          <p:cNvSpPr>
            <a:spLocks noGrp="1"/>
          </p:cNvSpPr>
          <p:nvPr>
            <p:ph type="pic" sz="quarter" idx="11"/>
          </p:nvPr>
        </p:nvSpPr>
        <p:spPr>
          <a:xfrm>
            <a:off x="6096002" y="1663701"/>
            <a:ext cx="5564878" cy="4295775"/>
          </a:xfrm>
          <a:prstGeom prst="rect">
            <a:avLst/>
          </a:prstGeom>
        </p:spPr>
        <p:txBody>
          <a:bodyPr/>
          <a:lstStyle/>
          <a:p>
            <a:endParaRPr lang="en-US"/>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283191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C20B-5114-4766-879A-558A999DA6AB}"/>
              </a:ext>
            </a:extLst>
          </p:cNvPr>
          <p:cNvSpPr txBox="1">
            <a:spLocks noGrp="1"/>
          </p:cNvSpPr>
          <p:nvPr>
            <p:ph type="ctrTitle"/>
          </p:nvPr>
        </p:nvSpPr>
        <p:spPr>
          <a:xfrm>
            <a:off x="914400" y="2130423"/>
            <a:ext cx="10363196" cy="1470026"/>
          </a:xfrm>
        </p:spPr>
        <p:txBody>
          <a:bodyPr/>
          <a:lstStyle>
            <a:lvl1pPr>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BBA1C580-FDB2-4EE8-9916-C1E2D335C35F}"/>
              </a:ext>
            </a:extLst>
          </p:cNvPr>
          <p:cNvSpPr txBox="1">
            <a:spLocks noGrp="1"/>
          </p:cNvSpPr>
          <p:nvPr>
            <p:ph type="subTitle" idx="1"/>
          </p:nvPr>
        </p:nvSpPr>
        <p:spPr>
          <a:xfrm>
            <a:off x="1828800" y="3886201"/>
            <a:ext cx="8534396" cy="1752603"/>
          </a:xfrm>
        </p:spPr>
        <p:txBody>
          <a:bodyPr anchorCtr="1"/>
          <a:lstStyle>
            <a:lvl1pPr marL="0" indent="0" algn="ctr">
              <a:buNone/>
              <a:defRPr/>
            </a:lvl1pPr>
          </a:lstStyle>
          <a:p>
            <a:pPr lvl="0"/>
            <a:r>
              <a:rPr lang="en-US"/>
              <a:t>Click to edit Master subtitle style</a:t>
            </a:r>
            <a:endParaRPr lang="en-GB"/>
          </a:p>
        </p:txBody>
      </p:sp>
      <p:sp>
        <p:nvSpPr>
          <p:cNvPr id="4" name="Rectangle 4">
            <a:extLst>
              <a:ext uri="{FF2B5EF4-FFF2-40B4-BE49-F238E27FC236}">
                <a16:creationId xmlns:a16="http://schemas.microsoft.com/office/drawing/2014/main" id="{A73DD5AD-1E9D-4FE2-9322-D9D870804EFE}"/>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C6B22A7E-7C77-4D24-8601-3B086878E67B}"/>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B49DA6B5-E0C9-4566-9169-2B1F8ACA596F}"/>
              </a:ext>
            </a:extLst>
          </p:cNvPr>
          <p:cNvSpPr txBox="1">
            <a:spLocks noGrp="1"/>
          </p:cNvSpPr>
          <p:nvPr>
            <p:ph type="sldNum" sz="quarter" idx="8"/>
          </p:nvPr>
        </p:nvSpPr>
        <p:spPr/>
        <p:txBody>
          <a:bodyPr/>
          <a:lstStyle>
            <a:lvl1pPr>
              <a:defRPr/>
            </a:lvl1pPr>
          </a:lstStyle>
          <a:p>
            <a:pPr lvl="0"/>
            <a:fld id="{B852EC68-AF39-46C6-9EAE-31CACBD590A9}" type="slidenum">
              <a:t>‹#›</a:t>
            </a:fld>
            <a:endParaRPr lang="en-US"/>
          </a:p>
        </p:txBody>
      </p:sp>
    </p:spTree>
    <p:extLst>
      <p:ext uri="{BB962C8B-B14F-4D97-AF65-F5344CB8AC3E}">
        <p14:creationId xmlns:p14="http://schemas.microsoft.com/office/powerpoint/2010/main" val="355231146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6473-C816-4275-8E42-C74C6229226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C13F539-ED37-44DB-8EE7-826B2347307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DC748D2-21F6-4CBF-B4DA-83604092AA83}"/>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8F0290D9-A5FA-43BA-AD4F-F9584634C6FB}"/>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F2B09F7B-A00C-4911-8557-84DC71CAE91C}"/>
              </a:ext>
            </a:extLst>
          </p:cNvPr>
          <p:cNvSpPr txBox="1">
            <a:spLocks noGrp="1"/>
          </p:cNvSpPr>
          <p:nvPr>
            <p:ph type="sldNum" sz="quarter" idx="8"/>
          </p:nvPr>
        </p:nvSpPr>
        <p:spPr/>
        <p:txBody>
          <a:bodyPr/>
          <a:lstStyle>
            <a:lvl1pPr>
              <a:defRPr/>
            </a:lvl1pPr>
          </a:lstStyle>
          <a:p>
            <a:pPr lvl="0"/>
            <a:fld id="{B4F8C4E0-9C7E-4E94-8CB1-E0A6BAEBCCD4}" type="slidenum">
              <a:t>‹#›</a:t>
            </a:fld>
            <a:endParaRPr lang="en-US"/>
          </a:p>
        </p:txBody>
      </p:sp>
    </p:spTree>
    <p:extLst>
      <p:ext uri="{BB962C8B-B14F-4D97-AF65-F5344CB8AC3E}">
        <p14:creationId xmlns:p14="http://schemas.microsoft.com/office/powerpoint/2010/main" val="4088244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C7EF-B3C4-4138-AA8D-86D7685C8FA4}"/>
              </a:ext>
            </a:extLst>
          </p:cNvPr>
          <p:cNvSpPr txBox="1">
            <a:spLocks noGrp="1"/>
          </p:cNvSpPr>
          <p:nvPr>
            <p:ph type="title"/>
          </p:nvPr>
        </p:nvSpPr>
        <p:spPr>
          <a:xfrm>
            <a:off x="963083" y="4406905"/>
            <a:ext cx="10363196" cy="1362071"/>
          </a:xfrm>
        </p:spPr>
        <p:txBody>
          <a:bodyPr anchor="t" anchorCtr="0"/>
          <a:lstStyle>
            <a:lvl1pPr algn="l">
              <a:defRPr sz="4000" b="1"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BA9F7E6-A219-4BF0-9CDF-3D6A7635359C}"/>
              </a:ext>
            </a:extLst>
          </p:cNvPr>
          <p:cNvSpPr txBox="1">
            <a:spLocks noGrp="1"/>
          </p:cNvSpPr>
          <p:nvPr>
            <p:ph type="body" idx="1"/>
          </p:nvPr>
        </p:nvSpPr>
        <p:spPr>
          <a:xfrm>
            <a:off x="963083" y="2906713"/>
            <a:ext cx="10363196" cy="1500182"/>
          </a:xfrm>
        </p:spPr>
        <p:txBody>
          <a:bodyPr anchor="b"/>
          <a:lstStyle>
            <a:lvl1pPr marL="0" indent="0">
              <a:spcBef>
                <a:spcPts val="500"/>
              </a:spcBef>
              <a:buNone/>
              <a:defRPr sz="2000"/>
            </a:lvl1pPr>
          </a:lstStyle>
          <a:p>
            <a:pPr lvl="0"/>
            <a:r>
              <a:rPr lang="en-US"/>
              <a:t>Click to edit Master text styles</a:t>
            </a:r>
          </a:p>
        </p:txBody>
      </p:sp>
      <p:sp>
        <p:nvSpPr>
          <p:cNvPr id="4" name="Rectangle 4">
            <a:extLst>
              <a:ext uri="{FF2B5EF4-FFF2-40B4-BE49-F238E27FC236}">
                <a16:creationId xmlns:a16="http://schemas.microsoft.com/office/drawing/2014/main" id="{732B5EBB-5B44-4E45-9DC4-0A57246EBBA0}"/>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540A6AE9-CFE4-4347-8DAF-B525BC1C5E5C}"/>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1022C8EB-0D48-4C3D-B604-725D85EE1CF6}"/>
              </a:ext>
            </a:extLst>
          </p:cNvPr>
          <p:cNvSpPr txBox="1">
            <a:spLocks noGrp="1"/>
          </p:cNvSpPr>
          <p:nvPr>
            <p:ph type="sldNum" sz="quarter" idx="8"/>
          </p:nvPr>
        </p:nvSpPr>
        <p:spPr/>
        <p:txBody>
          <a:bodyPr/>
          <a:lstStyle>
            <a:lvl1pPr>
              <a:defRPr/>
            </a:lvl1pPr>
          </a:lstStyle>
          <a:p>
            <a:pPr lvl="0"/>
            <a:fld id="{126D2EB3-B2DA-4A95-880A-FA46C5CF7462}" type="slidenum">
              <a:t>‹#›</a:t>
            </a:fld>
            <a:endParaRPr lang="en-US"/>
          </a:p>
        </p:txBody>
      </p:sp>
    </p:spTree>
    <p:extLst>
      <p:ext uri="{BB962C8B-B14F-4D97-AF65-F5344CB8AC3E}">
        <p14:creationId xmlns:p14="http://schemas.microsoft.com/office/powerpoint/2010/main" val="2856937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4F95-458B-4051-88EF-FA0EB505B20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41FB4D4A-008A-40E6-AF4E-D330325EFC54}"/>
              </a:ext>
            </a:extLst>
          </p:cNvPr>
          <p:cNvSpPr txBox="1">
            <a:spLocks noGrp="1"/>
          </p:cNvSpPr>
          <p:nvPr>
            <p:ph idx="1"/>
          </p:nvPr>
        </p:nvSpPr>
        <p:spPr>
          <a:xfrm>
            <a:off x="914400" y="1981203"/>
            <a:ext cx="5080004" cy="4114800"/>
          </a:xfrm>
        </p:spPr>
        <p:txBody>
          <a:bodyPr/>
          <a:lstStyle>
            <a:lvl1pPr>
              <a:spcBef>
                <a:spcPts val="700"/>
              </a:spcBef>
              <a:defRPr sz="2800"/>
            </a:lvl1pPr>
            <a:lvl2pPr>
              <a:spcBef>
                <a:spcPts val="601"/>
              </a:spcBef>
              <a:defRPr sz="2400"/>
            </a:lvl2pPr>
            <a:lvl3pPr>
              <a:spcBef>
                <a:spcPts val="500"/>
              </a:spcBef>
              <a:defRPr sz="2000"/>
            </a:lvl3pPr>
            <a:lvl4pPr>
              <a:spcBef>
                <a:spcPts val="400"/>
              </a:spcBef>
              <a:defRPr sz="1801"/>
            </a:lvl4pPr>
            <a:lvl5pPr>
              <a:spcBef>
                <a:spcPts val="400"/>
              </a:spcBef>
              <a:defRPr sz="180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8FBC62-48F5-488E-AEF1-B4FF4B083CB8}"/>
              </a:ext>
            </a:extLst>
          </p:cNvPr>
          <p:cNvSpPr txBox="1">
            <a:spLocks noGrp="1"/>
          </p:cNvSpPr>
          <p:nvPr>
            <p:ph idx="2"/>
          </p:nvPr>
        </p:nvSpPr>
        <p:spPr>
          <a:xfrm>
            <a:off x="6197602" y="1981203"/>
            <a:ext cx="5080004" cy="4114800"/>
          </a:xfrm>
        </p:spPr>
        <p:txBody>
          <a:bodyPr/>
          <a:lstStyle>
            <a:lvl1pPr>
              <a:spcBef>
                <a:spcPts val="700"/>
              </a:spcBef>
              <a:defRPr sz="2800"/>
            </a:lvl1pPr>
            <a:lvl2pPr>
              <a:spcBef>
                <a:spcPts val="601"/>
              </a:spcBef>
              <a:defRPr sz="2400"/>
            </a:lvl2pPr>
            <a:lvl3pPr>
              <a:spcBef>
                <a:spcPts val="500"/>
              </a:spcBef>
              <a:defRPr sz="2000"/>
            </a:lvl3pPr>
            <a:lvl4pPr>
              <a:spcBef>
                <a:spcPts val="400"/>
              </a:spcBef>
              <a:defRPr sz="1801"/>
            </a:lvl4pPr>
            <a:lvl5pPr>
              <a:spcBef>
                <a:spcPts val="400"/>
              </a:spcBef>
              <a:defRPr sz="180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672285F-6412-4DE0-8F0F-46F13348DDC5}"/>
              </a:ext>
            </a:extLst>
          </p:cNvPr>
          <p:cNvSpPr txBox="1">
            <a:spLocks noGrp="1"/>
          </p:cNvSpPr>
          <p:nvPr>
            <p:ph type="dt" sz="half" idx="7"/>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407A9270-E0E5-4A3C-9F2C-4C7948B9F69C}"/>
              </a:ext>
            </a:extLst>
          </p:cNvPr>
          <p:cNvSpPr txBox="1">
            <a:spLocks noGrp="1"/>
          </p:cNvSpPr>
          <p:nvPr>
            <p:ph type="ftr" sz="quarter" idx="9"/>
          </p:nvPr>
        </p:nvSpPr>
        <p:spPr/>
        <p:txBody>
          <a:bodyPr/>
          <a:lstStyle>
            <a:lvl1pPr>
              <a:defRPr/>
            </a:lvl1pPr>
          </a:lstStyle>
          <a:p>
            <a:pPr lvl="0"/>
            <a:endParaRPr lang="en-US"/>
          </a:p>
        </p:txBody>
      </p:sp>
      <p:sp>
        <p:nvSpPr>
          <p:cNvPr id="7" name="Rectangle 6">
            <a:extLst>
              <a:ext uri="{FF2B5EF4-FFF2-40B4-BE49-F238E27FC236}">
                <a16:creationId xmlns:a16="http://schemas.microsoft.com/office/drawing/2014/main" id="{987FBB82-FF3B-4A05-966D-F5FEEB84FF47}"/>
              </a:ext>
            </a:extLst>
          </p:cNvPr>
          <p:cNvSpPr txBox="1">
            <a:spLocks noGrp="1"/>
          </p:cNvSpPr>
          <p:nvPr>
            <p:ph type="sldNum" sz="quarter" idx="8"/>
          </p:nvPr>
        </p:nvSpPr>
        <p:spPr/>
        <p:txBody>
          <a:bodyPr/>
          <a:lstStyle>
            <a:lvl1pPr>
              <a:defRPr/>
            </a:lvl1pPr>
          </a:lstStyle>
          <a:p>
            <a:pPr lvl="0"/>
            <a:fld id="{6FFECCE1-D853-4380-B52C-91A577FB9BC9}" type="slidenum">
              <a:t>‹#›</a:t>
            </a:fld>
            <a:endParaRPr lang="en-US"/>
          </a:p>
        </p:txBody>
      </p:sp>
    </p:spTree>
    <p:extLst>
      <p:ext uri="{BB962C8B-B14F-4D97-AF65-F5344CB8AC3E}">
        <p14:creationId xmlns:p14="http://schemas.microsoft.com/office/powerpoint/2010/main" val="87368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C630-EFC0-41EF-9C52-EA48BFBEE885}"/>
              </a:ext>
            </a:extLst>
          </p:cNvPr>
          <p:cNvSpPr txBox="1">
            <a:spLocks noGrp="1"/>
          </p:cNvSpPr>
          <p:nvPr>
            <p:ph type="title"/>
          </p:nvPr>
        </p:nvSpPr>
        <p:spPr>
          <a:xfrm>
            <a:off x="609604" y="274640"/>
            <a:ext cx="10972800" cy="1143000"/>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3E589A4-7C03-4EA6-8259-B5318480A44C}"/>
              </a:ext>
            </a:extLst>
          </p:cNvPr>
          <p:cNvSpPr txBox="1">
            <a:spLocks noGrp="1"/>
          </p:cNvSpPr>
          <p:nvPr>
            <p:ph type="body" idx="1"/>
          </p:nvPr>
        </p:nvSpPr>
        <p:spPr>
          <a:xfrm>
            <a:off x="609604" y="1535114"/>
            <a:ext cx="5386914" cy="639759"/>
          </a:xfrm>
        </p:spPr>
        <p:txBody>
          <a:bodyPr anchor="b"/>
          <a:lstStyle>
            <a:lvl1pPr marL="0" indent="0">
              <a:spcBef>
                <a:spcPts val="601"/>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0B3793E1-3368-43DF-9F07-657EF5D994DD}"/>
              </a:ext>
            </a:extLst>
          </p:cNvPr>
          <p:cNvSpPr txBox="1">
            <a:spLocks noGrp="1"/>
          </p:cNvSpPr>
          <p:nvPr>
            <p:ph idx="2"/>
          </p:nvPr>
        </p:nvSpPr>
        <p:spPr>
          <a:xfrm>
            <a:off x="609604" y="2174872"/>
            <a:ext cx="5386914" cy="3951286"/>
          </a:xfrm>
        </p:spPr>
        <p:txBody>
          <a:bodyPr/>
          <a:lstStyle>
            <a:lvl1pPr>
              <a:spcBef>
                <a:spcPts val="601"/>
              </a:spcBef>
              <a:defRPr sz="2400"/>
            </a:lvl1pPr>
            <a:lvl2pPr>
              <a:spcBef>
                <a:spcPts val="500"/>
              </a:spcBef>
              <a:defRPr sz="2000"/>
            </a:lvl2pPr>
            <a:lvl3pPr>
              <a:spcBef>
                <a:spcPts val="400"/>
              </a:spcBef>
              <a:defRPr sz="1801"/>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98525E-102B-448A-89D2-94B8F831766B}"/>
              </a:ext>
            </a:extLst>
          </p:cNvPr>
          <p:cNvSpPr txBox="1">
            <a:spLocks noGrp="1"/>
          </p:cNvSpPr>
          <p:nvPr>
            <p:ph type="body" idx="3"/>
          </p:nvPr>
        </p:nvSpPr>
        <p:spPr>
          <a:xfrm>
            <a:off x="6193367" y="1535114"/>
            <a:ext cx="5389035" cy="639759"/>
          </a:xfrm>
        </p:spPr>
        <p:txBody>
          <a:bodyPr anchor="b"/>
          <a:lstStyle>
            <a:lvl1pPr marL="0" indent="0">
              <a:spcBef>
                <a:spcPts val="601"/>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196C2080-2176-4E6C-A9C7-BE3CD29E916A}"/>
              </a:ext>
            </a:extLst>
          </p:cNvPr>
          <p:cNvSpPr txBox="1">
            <a:spLocks noGrp="1"/>
          </p:cNvSpPr>
          <p:nvPr>
            <p:ph idx="4"/>
          </p:nvPr>
        </p:nvSpPr>
        <p:spPr>
          <a:xfrm>
            <a:off x="6193367" y="2174872"/>
            <a:ext cx="5389035" cy="3951286"/>
          </a:xfrm>
        </p:spPr>
        <p:txBody>
          <a:bodyPr/>
          <a:lstStyle>
            <a:lvl1pPr>
              <a:spcBef>
                <a:spcPts val="601"/>
              </a:spcBef>
              <a:defRPr sz="2400"/>
            </a:lvl1pPr>
            <a:lvl2pPr>
              <a:spcBef>
                <a:spcPts val="500"/>
              </a:spcBef>
              <a:defRPr sz="2000"/>
            </a:lvl2pPr>
            <a:lvl3pPr>
              <a:spcBef>
                <a:spcPts val="400"/>
              </a:spcBef>
              <a:defRPr sz="1801"/>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8A7E955-0F9B-4B9A-AAD6-C9797604F35F}"/>
              </a:ext>
            </a:extLst>
          </p:cNvPr>
          <p:cNvSpPr txBox="1">
            <a:spLocks noGrp="1"/>
          </p:cNvSpPr>
          <p:nvPr>
            <p:ph type="dt" sz="half" idx="7"/>
          </p:nvPr>
        </p:nvSpPr>
        <p:spPr/>
        <p:txBody>
          <a:bodyPr/>
          <a:lstStyle>
            <a:lvl1pPr>
              <a:defRPr/>
            </a:lvl1pPr>
          </a:lstStyle>
          <a:p>
            <a:pPr lvl="0"/>
            <a:endParaRPr lang="en-US"/>
          </a:p>
        </p:txBody>
      </p:sp>
      <p:sp>
        <p:nvSpPr>
          <p:cNvPr id="8" name="Rectangle 5">
            <a:extLst>
              <a:ext uri="{FF2B5EF4-FFF2-40B4-BE49-F238E27FC236}">
                <a16:creationId xmlns:a16="http://schemas.microsoft.com/office/drawing/2014/main" id="{8D77BEE2-2022-48A4-B0FA-1A87D00C034D}"/>
              </a:ext>
            </a:extLst>
          </p:cNvPr>
          <p:cNvSpPr txBox="1">
            <a:spLocks noGrp="1"/>
          </p:cNvSpPr>
          <p:nvPr>
            <p:ph type="ftr" sz="quarter" idx="9"/>
          </p:nvPr>
        </p:nvSpPr>
        <p:spPr/>
        <p:txBody>
          <a:bodyPr/>
          <a:lstStyle>
            <a:lvl1pPr>
              <a:defRPr/>
            </a:lvl1pPr>
          </a:lstStyle>
          <a:p>
            <a:pPr lvl="0"/>
            <a:endParaRPr lang="en-US"/>
          </a:p>
        </p:txBody>
      </p:sp>
      <p:sp>
        <p:nvSpPr>
          <p:cNvPr id="9" name="Rectangle 6">
            <a:extLst>
              <a:ext uri="{FF2B5EF4-FFF2-40B4-BE49-F238E27FC236}">
                <a16:creationId xmlns:a16="http://schemas.microsoft.com/office/drawing/2014/main" id="{CB2EE116-3254-4849-B0AA-0FB606DA64BF}"/>
              </a:ext>
            </a:extLst>
          </p:cNvPr>
          <p:cNvSpPr txBox="1">
            <a:spLocks noGrp="1"/>
          </p:cNvSpPr>
          <p:nvPr>
            <p:ph type="sldNum" sz="quarter" idx="8"/>
          </p:nvPr>
        </p:nvSpPr>
        <p:spPr/>
        <p:txBody>
          <a:bodyPr/>
          <a:lstStyle>
            <a:lvl1pPr>
              <a:defRPr/>
            </a:lvl1pPr>
          </a:lstStyle>
          <a:p>
            <a:pPr lvl="0"/>
            <a:fld id="{0691F815-C247-4B4F-BFBB-BCFF7EF4E030}" type="slidenum">
              <a:t>‹#›</a:t>
            </a:fld>
            <a:endParaRPr lang="en-US"/>
          </a:p>
        </p:txBody>
      </p:sp>
    </p:spTree>
    <p:extLst>
      <p:ext uri="{BB962C8B-B14F-4D97-AF65-F5344CB8AC3E}">
        <p14:creationId xmlns:p14="http://schemas.microsoft.com/office/powerpoint/2010/main" val="3464204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BB35-37B3-4BE8-B8BD-A2D49282BE8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Rectangle 4">
            <a:extLst>
              <a:ext uri="{FF2B5EF4-FFF2-40B4-BE49-F238E27FC236}">
                <a16:creationId xmlns:a16="http://schemas.microsoft.com/office/drawing/2014/main" id="{FB79F08D-A4AA-47DA-8282-7CFFB824A4FC}"/>
              </a:ext>
            </a:extLst>
          </p:cNvPr>
          <p:cNvSpPr txBox="1">
            <a:spLocks noGrp="1"/>
          </p:cNvSpPr>
          <p:nvPr>
            <p:ph type="dt" sz="half" idx="7"/>
          </p:nvPr>
        </p:nvSpPr>
        <p:spPr/>
        <p:txBody>
          <a:bodyPr/>
          <a:lstStyle>
            <a:lvl1pPr>
              <a:defRPr/>
            </a:lvl1pPr>
          </a:lstStyle>
          <a:p>
            <a:pPr lvl="0"/>
            <a:endParaRPr lang="en-US"/>
          </a:p>
        </p:txBody>
      </p:sp>
      <p:sp>
        <p:nvSpPr>
          <p:cNvPr id="4" name="Rectangle 5">
            <a:extLst>
              <a:ext uri="{FF2B5EF4-FFF2-40B4-BE49-F238E27FC236}">
                <a16:creationId xmlns:a16="http://schemas.microsoft.com/office/drawing/2014/main" id="{1C42E54F-58CB-4D09-85D2-2CAF6AF0005B}"/>
              </a:ext>
            </a:extLst>
          </p:cNvPr>
          <p:cNvSpPr txBox="1">
            <a:spLocks noGrp="1"/>
          </p:cNvSpPr>
          <p:nvPr>
            <p:ph type="ftr" sz="quarter" idx="9"/>
          </p:nvPr>
        </p:nvSpPr>
        <p:spPr/>
        <p:txBody>
          <a:bodyPr/>
          <a:lstStyle>
            <a:lvl1pPr>
              <a:defRPr/>
            </a:lvl1pPr>
          </a:lstStyle>
          <a:p>
            <a:pPr lvl="0"/>
            <a:endParaRPr lang="en-US"/>
          </a:p>
        </p:txBody>
      </p:sp>
      <p:sp>
        <p:nvSpPr>
          <p:cNvPr id="5" name="Rectangle 6">
            <a:extLst>
              <a:ext uri="{FF2B5EF4-FFF2-40B4-BE49-F238E27FC236}">
                <a16:creationId xmlns:a16="http://schemas.microsoft.com/office/drawing/2014/main" id="{2F1BF810-2BE4-4DB4-9D2B-49F4DFA04ABE}"/>
              </a:ext>
            </a:extLst>
          </p:cNvPr>
          <p:cNvSpPr txBox="1">
            <a:spLocks noGrp="1"/>
          </p:cNvSpPr>
          <p:nvPr>
            <p:ph type="sldNum" sz="quarter" idx="8"/>
          </p:nvPr>
        </p:nvSpPr>
        <p:spPr/>
        <p:txBody>
          <a:bodyPr/>
          <a:lstStyle>
            <a:lvl1pPr>
              <a:defRPr/>
            </a:lvl1pPr>
          </a:lstStyle>
          <a:p>
            <a:pPr lvl="0"/>
            <a:fld id="{7D26E628-5AAF-4618-A598-87620B436830}" type="slidenum">
              <a:t>‹#›</a:t>
            </a:fld>
            <a:endParaRPr lang="en-US"/>
          </a:p>
        </p:txBody>
      </p:sp>
    </p:spTree>
    <p:extLst>
      <p:ext uri="{BB962C8B-B14F-4D97-AF65-F5344CB8AC3E}">
        <p14:creationId xmlns:p14="http://schemas.microsoft.com/office/powerpoint/2010/main" val="3464555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FE4E56-9E0B-4E53-9843-2D0CFE59762A}"/>
              </a:ext>
            </a:extLst>
          </p:cNvPr>
          <p:cNvSpPr txBox="1">
            <a:spLocks noGrp="1"/>
          </p:cNvSpPr>
          <p:nvPr>
            <p:ph type="dt" sz="half" idx="7"/>
          </p:nvPr>
        </p:nvSpPr>
        <p:spPr/>
        <p:txBody>
          <a:bodyPr/>
          <a:lstStyle>
            <a:lvl1pPr>
              <a:defRPr/>
            </a:lvl1pPr>
          </a:lstStyle>
          <a:p>
            <a:pPr lvl="0"/>
            <a:endParaRPr lang="en-US"/>
          </a:p>
        </p:txBody>
      </p:sp>
      <p:sp>
        <p:nvSpPr>
          <p:cNvPr id="3" name="Rectangle 5">
            <a:extLst>
              <a:ext uri="{FF2B5EF4-FFF2-40B4-BE49-F238E27FC236}">
                <a16:creationId xmlns:a16="http://schemas.microsoft.com/office/drawing/2014/main" id="{94C46328-010B-4942-BC02-4C9D3203D796}"/>
              </a:ext>
            </a:extLst>
          </p:cNvPr>
          <p:cNvSpPr txBox="1">
            <a:spLocks noGrp="1"/>
          </p:cNvSpPr>
          <p:nvPr>
            <p:ph type="ftr" sz="quarter" idx="9"/>
          </p:nvPr>
        </p:nvSpPr>
        <p:spPr/>
        <p:txBody>
          <a:bodyPr/>
          <a:lstStyle>
            <a:lvl1pPr>
              <a:defRPr/>
            </a:lvl1pPr>
          </a:lstStyle>
          <a:p>
            <a:pPr lvl="0"/>
            <a:endParaRPr lang="en-US"/>
          </a:p>
        </p:txBody>
      </p:sp>
      <p:sp>
        <p:nvSpPr>
          <p:cNvPr id="4" name="Rectangle 6">
            <a:extLst>
              <a:ext uri="{FF2B5EF4-FFF2-40B4-BE49-F238E27FC236}">
                <a16:creationId xmlns:a16="http://schemas.microsoft.com/office/drawing/2014/main" id="{EE700FE5-AF5D-4E3A-9CDA-F475B057DA60}"/>
              </a:ext>
            </a:extLst>
          </p:cNvPr>
          <p:cNvSpPr txBox="1">
            <a:spLocks noGrp="1"/>
          </p:cNvSpPr>
          <p:nvPr>
            <p:ph type="sldNum" sz="quarter" idx="8"/>
          </p:nvPr>
        </p:nvSpPr>
        <p:spPr/>
        <p:txBody>
          <a:bodyPr/>
          <a:lstStyle>
            <a:lvl1pPr>
              <a:defRPr/>
            </a:lvl1pPr>
          </a:lstStyle>
          <a:p>
            <a:pPr lvl="0"/>
            <a:fld id="{3F73635E-518E-47CC-A1C0-8B3B300F2F76}" type="slidenum">
              <a:t>‹#›</a:t>
            </a:fld>
            <a:endParaRPr lang="en-US"/>
          </a:p>
        </p:txBody>
      </p:sp>
    </p:spTree>
    <p:extLst>
      <p:ext uri="{BB962C8B-B14F-4D97-AF65-F5344CB8AC3E}">
        <p14:creationId xmlns:p14="http://schemas.microsoft.com/office/powerpoint/2010/main" val="334768260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F806-E833-482B-B869-4533BF185890}"/>
              </a:ext>
            </a:extLst>
          </p:cNvPr>
          <p:cNvSpPr txBox="1">
            <a:spLocks noGrp="1"/>
          </p:cNvSpPr>
          <p:nvPr>
            <p:ph type="title"/>
          </p:nvPr>
        </p:nvSpPr>
        <p:spPr>
          <a:xfrm>
            <a:off x="609604" y="273048"/>
            <a:ext cx="4011079" cy="1162046"/>
          </a:xfrm>
        </p:spPr>
        <p:txBody>
          <a:bodyPr anchor="b" anchorCtr="0"/>
          <a:lstStyle>
            <a:lvl1pPr algn="l">
              <a:defRPr sz="2000" b="1"/>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A69292C-95CA-4E54-8B93-A63A88F8A33A}"/>
              </a:ext>
            </a:extLst>
          </p:cNvPr>
          <p:cNvSpPr txBox="1">
            <a:spLocks noGrp="1"/>
          </p:cNvSpPr>
          <p:nvPr>
            <p:ph idx="1"/>
          </p:nvPr>
        </p:nvSpPr>
        <p:spPr>
          <a:xfrm>
            <a:off x="4766731" y="273049"/>
            <a:ext cx="681566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BBB2DB-1249-4EBC-9FB5-D97394E8684E}"/>
              </a:ext>
            </a:extLst>
          </p:cNvPr>
          <p:cNvSpPr txBox="1">
            <a:spLocks noGrp="1"/>
          </p:cNvSpPr>
          <p:nvPr>
            <p:ph type="body" idx="2"/>
          </p:nvPr>
        </p:nvSpPr>
        <p:spPr>
          <a:xfrm>
            <a:off x="609604" y="1435105"/>
            <a:ext cx="4011079" cy="4691064"/>
          </a:xfrm>
        </p:spPr>
        <p:txBody>
          <a:bodyPr/>
          <a:lstStyle>
            <a:lvl1pPr marL="0" indent="0">
              <a:spcBef>
                <a:spcPts val="300"/>
              </a:spcBef>
              <a:buNone/>
              <a:defRPr sz="1401"/>
            </a:lvl1pPr>
          </a:lstStyle>
          <a:p>
            <a:pPr lvl="0"/>
            <a:r>
              <a:rPr lang="en-US"/>
              <a:t>Click to edit Master text styles</a:t>
            </a:r>
          </a:p>
        </p:txBody>
      </p:sp>
      <p:sp>
        <p:nvSpPr>
          <p:cNvPr id="5" name="Rectangle 4">
            <a:extLst>
              <a:ext uri="{FF2B5EF4-FFF2-40B4-BE49-F238E27FC236}">
                <a16:creationId xmlns:a16="http://schemas.microsoft.com/office/drawing/2014/main" id="{46945437-7DC8-4F53-B522-B7881FC3A7F1}"/>
              </a:ext>
            </a:extLst>
          </p:cNvPr>
          <p:cNvSpPr txBox="1">
            <a:spLocks noGrp="1"/>
          </p:cNvSpPr>
          <p:nvPr>
            <p:ph type="dt" sz="half" idx="7"/>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DE1AE336-D8D4-4AD8-8351-F042DE05B661}"/>
              </a:ext>
            </a:extLst>
          </p:cNvPr>
          <p:cNvSpPr txBox="1">
            <a:spLocks noGrp="1"/>
          </p:cNvSpPr>
          <p:nvPr>
            <p:ph type="ftr" sz="quarter" idx="9"/>
          </p:nvPr>
        </p:nvSpPr>
        <p:spPr/>
        <p:txBody>
          <a:bodyPr/>
          <a:lstStyle>
            <a:lvl1pPr>
              <a:defRPr/>
            </a:lvl1pPr>
          </a:lstStyle>
          <a:p>
            <a:pPr lvl="0"/>
            <a:endParaRPr lang="en-US"/>
          </a:p>
        </p:txBody>
      </p:sp>
      <p:sp>
        <p:nvSpPr>
          <p:cNvPr id="7" name="Rectangle 6">
            <a:extLst>
              <a:ext uri="{FF2B5EF4-FFF2-40B4-BE49-F238E27FC236}">
                <a16:creationId xmlns:a16="http://schemas.microsoft.com/office/drawing/2014/main" id="{AA3D2C80-1F80-4B6B-8A77-6648001FD1C2}"/>
              </a:ext>
            </a:extLst>
          </p:cNvPr>
          <p:cNvSpPr txBox="1">
            <a:spLocks noGrp="1"/>
          </p:cNvSpPr>
          <p:nvPr>
            <p:ph type="sldNum" sz="quarter" idx="8"/>
          </p:nvPr>
        </p:nvSpPr>
        <p:spPr/>
        <p:txBody>
          <a:bodyPr/>
          <a:lstStyle>
            <a:lvl1pPr>
              <a:defRPr/>
            </a:lvl1pPr>
          </a:lstStyle>
          <a:p>
            <a:pPr lvl="0"/>
            <a:fld id="{350FC6EF-DD59-4C7D-8CE3-4ABDA7CAFDE4}" type="slidenum">
              <a:t>‹#›</a:t>
            </a:fld>
            <a:endParaRPr lang="en-US"/>
          </a:p>
        </p:txBody>
      </p:sp>
    </p:spTree>
    <p:extLst>
      <p:ext uri="{BB962C8B-B14F-4D97-AF65-F5344CB8AC3E}">
        <p14:creationId xmlns:p14="http://schemas.microsoft.com/office/powerpoint/2010/main" val="835384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BAC5-BA2B-4894-A286-B3A62ACA92C4}"/>
              </a:ext>
            </a:extLst>
          </p:cNvPr>
          <p:cNvSpPr txBox="1">
            <a:spLocks noGrp="1"/>
          </p:cNvSpPr>
          <p:nvPr>
            <p:ph type="title"/>
          </p:nvPr>
        </p:nvSpPr>
        <p:spPr>
          <a:xfrm>
            <a:off x="2389721" y="4800601"/>
            <a:ext cx="7315200" cy="566735"/>
          </a:xfrm>
        </p:spPr>
        <p:txBody>
          <a:bodyPr anchor="b" anchorCtr="0"/>
          <a:lstStyle>
            <a:lvl1pPr algn="l">
              <a:defRPr sz="2000" b="1"/>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65C50311-6BAF-4F75-BFA5-225460457EDF}"/>
              </a:ext>
            </a:extLst>
          </p:cNvPr>
          <p:cNvSpPr txBox="1">
            <a:spLocks noGrp="1"/>
          </p:cNvSpPr>
          <p:nvPr>
            <p:ph type="pic" idx="1"/>
          </p:nvPr>
        </p:nvSpPr>
        <p:spPr>
          <a:xfrm>
            <a:off x="2389721" y="612776"/>
            <a:ext cx="7315200" cy="4114800"/>
          </a:xfrm>
        </p:spPr>
        <p:txBody>
          <a:bodyPr/>
          <a:lstStyle>
            <a:lvl1pPr marL="0" indent="0">
              <a:buNone/>
              <a:defRPr lang="en-GB"/>
            </a:lvl1pPr>
          </a:lstStyle>
          <a:p>
            <a:pPr lvl="0"/>
            <a:endParaRPr lang="en-GB"/>
          </a:p>
        </p:txBody>
      </p:sp>
      <p:sp>
        <p:nvSpPr>
          <p:cNvPr id="4" name="Text Placeholder 3">
            <a:extLst>
              <a:ext uri="{FF2B5EF4-FFF2-40B4-BE49-F238E27FC236}">
                <a16:creationId xmlns:a16="http://schemas.microsoft.com/office/drawing/2014/main" id="{F4C55776-3CA8-4EEF-B266-5D6BCB7F9D13}"/>
              </a:ext>
            </a:extLst>
          </p:cNvPr>
          <p:cNvSpPr txBox="1">
            <a:spLocks noGrp="1"/>
          </p:cNvSpPr>
          <p:nvPr>
            <p:ph type="body" idx="2"/>
          </p:nvPr>
        </p:nvSpPr>
        <p:spPr>
          <a:xfrm>
            <a:off x="2389721" y="5367335"/>
            <a:ext cx="7315200" cy="804864"/>
          </a:xfrm>
        </p:spPr>
        <p:txBody>
          <a:bodyPr/>
          <a:lstStyle>
            <a:lvl1pPr marL="0" indent="0">
              <a:spcBef>
                <a:spcPts val="300"/>
              </a:spcBef>
              <a:buNone/>
              <a:defRPr sz="1401"/>
            </a:lvl1pPr>
          </a:lstStyle>
          <a:p>
            <a:pPr lvl="0"/>
            <a:r>
              <a:rPr lang="en-US"/>
              <a:t>Click to edit Master text styles</a:t>
            </a:r>
          </a:p>
        </p:txBody>
      </p:sp>
      <p:sp>
        <p:nvSpPr>
          <p:cNvPr id="5" name="Rectangle 4">
            <a:extLst>
              <a:ext uri="{FF2B5EF4-FFF2-40B4-BE49-F238E27FC236}">
                <a16:creationId xmlns:a16="http://schemas.microsoft.com/office/drawing/2014/main" id="{C4D2AC17-5B1E-465F-A3D0-B29442BAA69D}"/>
              </a:ext>
            </a:extLst>
          </p:cNvPr>
          <p:cNvSpPr txBox="1">
            <a:spLocks noGrp="1"/>
          </p:cNvSpPr>
          <p:nvPr>
            <p:ph type="dt" sz="half" idx="7"/>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357FA26A-CFAB-4FE7-872B-79D0076F34B9}"/>
              </a:ext>
            </a:extLst>
          </p:cNvPr>
          <p:cNvSpPr txBox="1">
            <a:spLocks noGrp="1"/>
          </p:cNvSpPr>
          <p:nvPr>
            <p:ph type="ftr" sz="quarter" idx="9"/>
          </p:nvPr>
        </p:nvSpPr>
        <p:spPr/>
        <p:txBody>
          <a:bodyPr/>
          <a:lstStyle>
            <a:lvl1pPr>
              <a:defRPr/>
            </a:lvl1pPr>
          </a:lstStyle>
          <a:p>
            <a:pPr lvl="0"/>
            <a:endParaRPr lang="en-US"/>
          </a:p>
        </p:txBody>
      </p:sp>
      <p:sp>
        <p:nvSpPr>
          <p:cNvPr id="7" name="Rectangle 6">
            <a:extLst>
              <a:ext uri="{FF2B5EF4-FFF2-40B4-BE49-F238E27FC236}">
                <a16:creationId xmlns:a16="http://schemas.microsoft.com/office/drawing/2014/main" id="{A39A6046-54D4-405F-BC9C-0D8CEDAC2437}"/>
              </a:ext>
            </a:extLst>
          </p:cNvPr>
          <p:cNvSpPr txBox="1">
            <a:spLocks noGrp="1"/>
          </p:cNvSpPr>
          <p:nvPr>
            <p:ph type="sldNum" sz="quarter" idx="8"/>
          </p:nvPr>
        </p:nvSpPr>
        <p:spPr/>
        <p:txBody>
          <a:bodyPr/>
          <a:lstStyle>
            <a:lvl1pPr>
              <a:defRPr/>
            </a:lvl1pPr>
          </a:lstStyle>
          <a:p>
            <a:pPr lvl="0"/>
            <a:fld id="{111E95E2-7089-45D4-B1EC-A41108649FF1}" type="slidenum">
              <a:t>‹#›</a:t>
            </a:fld>
            <a:endParaRPr lang="en-US"/>
          </a:p>
        </p:txBody>
      </p:sp>
    </p:spTree>
    <p:extLst>
      <p:ext uri="{BB962C8B-B14F-4D97-AF65-F5344CB8AC3E}">
        <p14:creationId xmlns:p14="http://schemas.microsoft.com/office/powerpoint/2010/main" val="1735372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E4AE-86C2-4B78-9A21-7765D02AB6E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B3F083A8-27EF-4529-837D-438EBE218AF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FE7B7F8-ABDC-4529-BCC0-82D2D2B82531}"/>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CDD0C18E-54B5-4FD6-ACF3-B89BE08970A3}"/>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73DE7F69-6731-4637-AA13-FCE8DC525CA7}"/>
              </a:ext>
            </a:extLst>
          </p:cNvPr>
          <p:cNvSpPr txBox="1">
            <a:spLocks noGrp="1"/>
          </p:cNvSpPr>
          <p:nvPr>
            <p:ph type="sldNum" sz="quarter" idx="8"/>
          </p:nvPr>
        </p:nvSpPr>
        <p:spPr/>
        <p:txBody>
          <a:bodyPr/>
          <a:lstStyle>
            <a:lvl1pPr>
              <a:defRPr/>
            </a:lvl1pPr>
          </a:lstStyle>
          <a:p>
            <a:pPr lvl="0"/>
            <a:fld id="{358FFF6B-8027-43E1-8E4F-9DB32D9D2206}" type="slidenum">
              <a:t>‹#›</a:t>
            </a:fld>
            <a:endParaRPr lang="en-US"/>
          </a:p>
        </p:txBody>
      </p:sp>
    </p:spTree>
    <p:extLst>
      <p:ext uri="{BB962C8B-B14F-4D97-AF65-F5344CB8AC3E}">
        <p14:creationId xmlns:p14="http://schemas.microsoft.com/office/powerpoint/2010/main" val="357990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6118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B6560-E9C8-488B-B636-194F9A8876BC}"/>
              </a:ext>
            </a:extLst>
          </p:cNvPr>
          <p:cNvSpPr txBox="1">
            <a:spLocks noGrp="1"/>
          </p:cNvSpPr>
          <p:nvPr>
            <p:ph type="title" orient="vert"/>
          </p:nvPr>
        </p:nvSpPr>
        <p:spPr>
          <a:xfrm>
            <a:off x="8686801" y="609603"/>
            <a:ext cx="2590796" cy="5486400"/>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D9914900-C14C-46E9-A97A-6A8F466F23DE}"/>
              </a:ext>
            </a:extLst>
          </p:cNvPr>
          <p:cNvSpPr txBox="1">
            <a:spLocks noGrp="1"/>
          </p:cNvSpPr>
          <p:nvPr>
            <p:ph type="body" orient="vert" idx="1"/>
          </p:nvPr>
        </p:nvSpPr>
        <p:spPr>
          <a:xfrm>
            <a:off x="914400" y="609603"/>
            <a:ext cx="7569202" cy="548640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2AC95D8-53FF-4ABE-80A0-8A460EC607BD}"/>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35D1E467-6144-4392-AA54-6C036AAB9978}"/>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A28177BC-630C-48AF-92A5-EACDF4D1C00A}"/>
              </a:ext>
            </a:extLst>
          </p:cNvPr>
          <p:cNvSpPr txBox="1">
            <a:spLocks noGrp="1"/>
          </p:cNvSpPr>
          <p:nvPr>
            <p:ph type="sldNum" sz="quarter" idx="8"/>
          </p:nvPr>
        </p:nvSpPr>
        <p:spPr/>
        <p:txBody>
          <a:bodyPr/>
          <a:lstStyle>
            <a:lvl1pPr>
              <a:defRPr/>
            </a:lvl1pPr>
          </a:lstStyle>
          <a:p>
            <a:pPr lvl="0"/>
            <a:fld id="{C8B0339A-EF17-4607-9002-5AEE4FA6D073}" type="slidenum">
              <a:t>‹#›</a:t>
            </a:fld>
            <a:endParaRPr lang="en-US"/>
          </a:p>
        </p:txBody>
      </p:sp>
    </p:spTree>
    <p:extLst>
      <p:ext uri="{BB962C8B-B14F-4D97-AF65-F5344CB8AC3E}">
        <p14:creationId xmlns:p14="http://schemas.microsoft.com/office/powerpoint/2010/main" val="1378754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CB22-A913-49E8-A856-1F51ED34124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E7CAACFC-88D0-41ED-834B-9E2A5742B417}"/>
              </a:ext>
            </a:extLst>
          </p:cNvPr>
          <p:cNvSpPr txBox="1">
            <a:spLocks noGrp="1"/>
          </p:cNvSpPr>
          <p:nvPr>
            <p:ph idx="1"/>
          </p:nvPr>
        </p:nvSpPr>
        <p:spPr>
          <a:xfrm>
            <a:off x="914400" y="1981204"/>
            <a:ext cx="5080004" cy="19812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6B3682-7117-4DEE-912E-61AA8688F48B}"/>
              </a:ext>
            </a:extLst>
          </p:cNvPr>
          <p:cNvSpPr txBox="1">
            <a:spLocks noGrp="1"/>
          </p:cNvSpPr>
          <p:nvPr>
            <p:ph idx="2"/>
          </p:nvPr>
        </p:nvSpPr>
        <p:spPr>
          <a:xfrm>
            <a:off x="6197602" y="1981204"/>
            <a:ext cx="5080004" cy="19812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4FBCC9A0-355F-41FD-ACC6-E48A720B1055}"/>
              </a:ext>
            </a:extLst>
          </p:cNvPr>
          <p:cNvSpPr txBox="1">
            <a:spLocks noGrp="1"/>
          </p:cNvSpPr>
          <p:nvPr>
            <p:ph idx="3"/>
          </p:nvPr>
        </p:nvSpPr>
        <p:spPr>
          <a:xfrm>
            <a:off x="914400" y="4114801"/>
            <a:ext cx="5080004" cy="19812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C6BD7249-C41C-4DEE-917F-020DAE1EE103}"/>
              </a:ext>
            </a:extLst>
          </p:cNvPr>
          <p:cNvSpPr txBox="1">
            <a:spLocks noGrp="1"/>
          </p:cNvSpPr>
          <p:nvPr>
            <p:ph idx="4"/>
          </p:nvPr>
        </p:nvSpPr>
        <p:spPr>
          <a:xfrm>
            <a:off x="6197602" y="4114801"/>
            <a:ext cx="5080004" cy="19812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C0C56896-E6A8-4082-9B4C-97080B09C7D3}"/>
              </a:ext>
            </a:extLst>
          </p:cNvPr>
          <p:cNvSpPr txBox="1">
            <a:spLocks noGrp="1"/>
          </p:cNvSpPr>
          <p:nvPr>
            <p:ph type="dt" sz="half" idx="7"/>
          </p:nvPr>
        </p:nvSpPr>
        <p:spPr/>
        <p:txBody>
          <a:bodyPr/>
          <a:lstStyle>
            <a:lvl1pPr>
              <a:defRPr/>
            </a:lvl1pPr>
          </a:lstStyle>
          <a:p>
            <a:pPr lvl="0"/>
            <a:endParaRPr lang="en-US"/>
          </a:p>
        </p:txBody>
      </p:sp>
      <p:sp>
        <p:nvSpPr>
          <p:cNvPr id="8" name="Rectangle 5">
            <a:extLst>
              <a:ext uri="{FF2B5EF4-FFF2-40B4-BE49-F238E27FC236}">
                <a16:creationId xmlns:a16="http://schemas.microsoft.com/office/drawing/2014/main" id="{52C2F376-409F-478F-939F-1ED99E1EE224}"/>
              </a:ext>
            </a:extLst>
          </p:cNvPr>
          <p:cNvSpPr txBox="1">
            <a:spLocks noGrp="1"/>
          </p:cNvSpPr>
          <p:nvPr>
            <p:ph type="ftr" sz="quarter" idx="9"/>
          </p:nvPr>
        </p:nvSpPr>
        <p:spPr/>
        <p:txBody>
          <a:bodyPr/>
          <a:lstStyle>
            <a:lvl1pPr>
              <a:defRPr/>
            </a:lvl1pPr>
          </a:lstStyle>
          <a:p>
            <a:pPr lvl="0"/>
            <a:endParaRPr lang="en-US"/>
          </a:p>
        </p:txBody>
      </p:sp>
      <p:sp>
        <p:nvSpPr>
          <p:cNvPr id="9" name="Rectangle 6">
            <a:extLst>
              <a:ext uri="{FF2B5EF4-FFF2-40B4-BE49-F238E27FC236}">
                <a16:creationId xmlns:a16="http://schemas.microsoft.com/office/drawing/2014/main" id="{1628AC97-024A-498E-A562-DBA43A2F879B}"/>
              </a:ext>
            </a:extLst>
          </p:cNvPr>
          <p:cNvSpPr txBox="1">
            <a:spLocks noGrp="1"/>
          </p:cNvSpPr>
          <p:nvPr>
            <p:ph type="sldNum" sz="quarter" idx="8"/>
          </p:nvPr>
        </p:nvSpPr>
        <p:spPr/>
        <p:txBody>
          <a:bodyPr/>
          <a:lstStyle>
            <a:lvl1pPr>
              <a:defRPr/>
            </a:lvl1pPr>
          </a:lstStyle>
          <a:p>
            <a:pPr lvl="0"/>
            <a:fld id="{25FA873B-B263-4366-A1B9-4A12D293DFD2}" type="slidenum">
              <a:t>‹#›</a:t>
            </a:fld>
            <a:endParaRPr lang="en-US"/>
          </a:p>
        </p:txBody>
      </p:sp>
    </p:spTree>
    <p:extLst>
      <p:ext uri="{BB962C8B-B14F-4D97-AF65-F5344CB8AC3E}">
        <p14:creationId xmlns:p14="http://schemas.microsoft.com/office/powerpoint/2010/main" val="61044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9"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7"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9"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5"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2" y="6566338"/>
            <a:ext cx="553358" cy="256609"/>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8"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1"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8" rtl="0" eaLnBrk="1" fontAlgn="auto" latinLnBrk="0" hangingPunct="0">
                <a:lnSpc>
                  <a:spcPct val="100000"/>
                </a:lnSpc>
                <a:spcBef>
                  <a:spcPts val="0"/>
                </a:spcBef>
                <a:spcAft>
                  <a:spcPts val="0"/>
                </a:spcAft>
                <a:buClrTx/>
                <a:buSzTx/>
                <a:buFontTx/>
                <a:buNone/>
                <a:tabLst/>
                <a:defRPr/>
              </a:pPr>
              <a:t>‹#›</a:t>
            </a:fld>
            <a:endParaRPr kumimoji="0" lang="en-US" sz="1001"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1"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6" y="-457199"/>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5"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1"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7"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3" y="234951"/>
            <a:ext cx="7859714"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37572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95" name="Group 294">
            <a:extLst>
              <a:ext uri="{FF2B5EF4-FFF2-40B4-BE49-F238E27FC236}">
                <a16:creationId xmlns:a16="http://schemas.microsoft.com/office/drawing/2014/main" id="{8ADAE399-79A6-420F-84F4-05D3786D911E}"/>
              </a:ext>
            </a:extLst>
          </p:cNvPr>
          <p:cNvGrpSpPr/>
          <p:nvPr userDrawn="1"/>
        </p:nvGrpSpPr>
        <p:grpSpPr>
          <a:xfrm>
            <a:off x="271603" y="5661816"/>
            <a:ext cx="736578" cy="875829"/>
            <a:chOff x="258270" y="5212128"/>
            <a:chExt cx="1114770" cy="1325518"/>
          </a:xfrm>
        </p:grpSpPr>
        <p:grpSp>
          <p:nvGrpSpPr>
            <p:cNvPr id="296" name="Google Shape;428;p34">
              <a:extLst>
                <a:ext uri="{FF2B5EF4-FFF2-40B4-BE49-F238E27FC236}">
                  <a16:creationId xmlns:a16="http://schemas.microsoft.com/office/drawing/2014/main" id="{F4994928-FAFD-48B6-8747-F90B81F96045}"/>
                </a:ext>
              </a:extLst>
            </p:cNvPr>
            <p:cNvGrpSpPr/>
            <p:nvPr userDrawn="1"/>
          </p:nvGrpSpPr>
          <p:grpSpPr>
            <a:xfrm>
              <a:off x="866609" y="5948450"/>
              <a:ext cx="370620" cy="570901"/>
              <a:chOff x="5283050" y="4042750"/>
              <a:chExt cx="399000" cy="595950"/>
            </a:xfrm>
          </p:grpSpPr>
          <p:sp>
            <p:nvSpPr>
              <p:cNvPr id="336" name="Google Shape;429;p34">
                <a:extLst>
                  <a:ext uri="{FF2B5EF4-FFF2-40B4-BE49-F238E27FC236}">
                    <a16:creationId xmlns:a16="http://schemas.microsoft.com/office/drawing/2014/main" id="{09E05D6A-782A-4BDD-B9B0-5AA29943D73B}"/>
                  </a:ext>
                </a:extLst>
              </p:cNvPr>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rgbClr val="F9B2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7" name="Google Shape;430;p34">
                <a:extLst>
                  <a:ext uri="{FF2B5EF4-FFF2-40B4-BE49-F238E27FC236}">
                    <a16:creationId xmlns:a16="http://schemas.microsoft.com/office/drawing/2014/main" id="{7E39A15E-C3E3-4922-933A-A06F199F5B18}"/>
                  </a:ext>
                </a:extLst>
              </p:cNvPr>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431;p34">
                <a:extLst>
                  <a:ext uri="{FF2B5EF4-FFF2-40B4-BE49-F238E27FC236}">
                    <a16:creationId xmlns:a16="http://schemas.microsoft.com/office/drawing/2014/main" id="{801DDB1E-D90A-414E-97D2-896F62FE7701}"/>
                  </a:ext>
                </a:extLst>
              </p:cNvPr>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432;p34">
                <a:extLst>
                  <a:ext uri="{FF2B5EF4-FFF2-40B4-BE49-F238E27FC236}">
                    <a16:creationId xmlns:a16="http://schemas.microsoft.com/office/drawing/2014/main" id="{89B29032-D864-40DD-A2B4-B433A7389737}"/>
                  </a:ext>
                </a:extLst>
              </p:cNvPr>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433;p34">
                <a:extLst>
                  <a:ext uri="{FF2B5EF4-FFF2-40B4-BE49-F238E27FC236}">
                    <a16:creationId xmlns:a16="http://schemas.microsoft.com/office/drawing/2014/main" id="{C545E634-89FD-40A6-9D8B-F7EC962BD0A3}"/>
                  </a:ext>
                </a:extLst>
              </p:cNvPr>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434;p34">
                <a:extLst>
                  <a:ext uri="{FF2B5EF4-FFF2-40B4-BE49-F238E27FC236}">
                    <a16:creationId xmlns:a16="http://schemas.microsoft.com/office/drawing/2014/main" id="{B82449A3-F2A1-4887-ADDB-182A9C2CCCEF}"/>
                  </a:ext>
                </a:extLst>
              </p:cNvPr>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435;p34">
                <a:extLst>
                  <a:ext uri="{FF2B5EF4-FFF2-40B4-BE49-F238E27FC236}">
                    <a16:creationId xmlns:a16="http://schemas.microsoft.com/office/drawing/2014/main" id="{160D82EE-26CF-4F15-BA4D-C05389507643}"/>
                  </a:ext>
                </a:extLst>
              </p:cNvPr>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436;p34">
                <a:extLst>
                  <a:ext uri="{FF2B5EF4-FFF2-40B4-BE49-F238E27FC236}">
                    <a16:creationId xmlns:a16="http://schemas.microsoft.com/office/drawing/2014/main" id="{9DBE913E-FB7B-40B1-9B0A-2510CDFCBF62}"/>
                  </a:ext>
                </a:extLst>
              </p:cNvPr>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445;p34">
              <a:extLst>
                <a:ext uri="{FF2B5EF4-FFF2-40B4-BE49-F238E27FC236}">
                  <a16:creationId xmlns:a16="http://schemas.microsoft.com/office/drawing/2014/main" id="{18CA86CD-64A0-447E-9D62-106D2C5D794F}"/>
                </a:ext>
              </a:extLst>
            </p:cNvPr>
            <p:cNvGrpSpPr/>
            <p:nvPr userDrawn="1"/>
          </p:nvGrpSpPr>
          <p:grpSpPr>
            <a:xfrm>
              <a:off x="343099" y="5279188"/>
              <a:ext cx="771248" cy="1254357"/>
              <a:chOff x="6362575" y="3991175"/>
              <a:chExt cx="336425" cy="510075"/>
            </a:xfrm>
          </p:grpSpPr>
          <p:sp>
            <p:nvSpPr>
              <p:cNvPr id="317" name="Google Shape;446;p34">
                <a:extLst>
                  <a:ext uri="{FF2B5EF4-FFF2-40B4-BE49-F238E27FC236}">
                    <a16:creationId xmlns:a16="http://schemas.microsoft.com/office/drawing/2014/main" id="{D281CB8A-7DDD-4255-9B9C-ADA5C1D46277}"/>
                  </a:ext>
                </a:extLst>
              </p:cNvPr>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447;p34">
                <a:extLst>
                  <a:ext uri="{FF2B5EF4-FFF2-40B4-BE49-F238E27FC236}">
                    <a16:creationId xmlns:a16="http://schemas.microsoft.com/office/drawing/2014/main" id="{D017CFF2-ABE7-400F-AAE6-F11A737C9FDE}"/>
                  </a:ext>
                </a:extLst>
              </p:cNvPr>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448;p34">
                <a:extLst>
                  <a:ext uri="{FF2B5EF4-FFF2-40B4-BE49-F238E27FC236}">
                    <a16:creationId xmlns:a16="http://schemas.microsoft.com/office/drawing/2014/main" id="{E7F05ED8-D8F1-415E-A3AF-43C02CBEF9B9}"/>
                  </a:ext>
                </a:extLst>
              </p:cNvPr>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449;p34">
                <a:extLst>
                  <a:ext uri="{FF2B5EF4-FFF2-40B4-BE49-F238E27FC236}">
                    <a16:creationId xmlns:a16="http://schemas.microsoft.com/office/drawing/2014/main" id="{6EECBBD7-0A86-4E8B-A7CD-DA2B895A0A87}"/>
                  </a:ext>
                </a:extLst>
              </p:cNvPr>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450;p34">
                <a:extLst>
                  <a:ext uri="{FF2B5EF4-FFF2-40B4-BE49-F238E27FC236}">
                    <a16:creationId xmlns:a16="http://schemas.microsoft.com/office/drawing/2014/main" id="{C890157F-7F0A-4094-B657-1F287A0E5414}"/>
                  </a:ext>
                </a:extLst>
              </p:cNvPr>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451;p34">
                <a:extLst>
                  <a:ext uri="{FF2B5EF4-FFF2-40B4-BE49-F238E27FC236}">
                    <a16:creationId xmlns:a16="http://schemas.microsoft.com/office/drawing/2014/main" id="{8FC6BB3B-4F74-40AB-A6F4-26C2FA72CF71}"/>
                  </a:ext>
                </a:extLst>
              </p:cNvPr>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452;p34">
                <a:extLst>
                  <a:ext uri="{FF2B5EF4-FFF2-40B4-BE49-F238E27FC236}">
                    <a16:creationId xmlns:a16="http://schemas.microsoft.com/office/drawing/2014/main" id="{1E248CFB-4918-4DBF-9AB9-9F20DA2841B8}"/>
                  </a:ext>
                </a:extLst>
              </p:cNvPr>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453;p34">
                <a:extLst>
                  <a:ext uri="{FF2B5EF4-FFF2-40B4-BE49-F238E27FC236}">
                    <a16:creationId xmlns:a16="http://schemas.microsoft.com/office/drawing/2014/main" id="{AB0AB0DF-2349-4C42-BAD0-9F89399617E0}"/>
                  </a:ext>
                </a:extLst>
              </p:cNvPr>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454;p34">
                <a:extLst>
                  <a:ext uri="{FF2B5EF4-FFF2-40B4-BE49-F238E27FC236}">
                    <a16:creationId xmlns:a16="http://schemas.microsoft.com/office/drawing/2014/main" id="{4411371E-7EF5-4547-94E8-979482FAACE8}"/>
                  </a:ext>
                </a:extLst>
              </p:cNvPr>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455;p34">
                <a:extLst>
                  <a:ext uri="{FF2B5EF4-FFF2-40B4-BE49-F238E27FC236}">
                    <a16:creationId xmlns:a16="http://schemas.microsoft.com/office/drawing/2014/main" id="{588EC667-DC7D-4888-BFA4-C3A426DBA839}"/>
                  </a:ext>
                </a:extLst>
              </p:cNvPr>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456;p34">
                <a:extLst>
                  <a:ext uri="{FF2B5EF4-FFF2-40B4-BE49-F238E27FC236}">
                    <a16:creationId xmlns:a16="http://schemas.microsoft.com/office/drawing/2014/main" id="{60B68B47-5ED7-4DB1-9278-5DB80F9918DD}"/>
                  </a:ext>
                </a:extLst>
              </p:cNvPr>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457;p34">
                <a:extLst>
                  <a:ext uri="{FF2B5EF4-FFF2-40B4-BE49-F238E27FC236}">
                    <a16:creationId xmlns:a16="http://schemas.microsoft.com/office/drawing/2014/main" id="{39079EDA-7C6D-48B3-AC3A-588FF8F84C6B}"/>
                  </a:ext>
                </a:extLst>
              </p:cNvPr>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458;p34">
                <a:extLst>
                  <a:ext uri="{FF2B5EF4-FFF2-40B4-BE49-F238E27FC236}">
                    <a16:creationId xmlns:a16="http://schemas.microsoft.com/office/drawing/2014/main" id="{6936C9DB-9B86-4D41-B63B-B0E2B4BC1282}"/>
                  </a:ext>
                </a:extLst>
              </p:cNvPr>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459;p34">
                <a:extLst>
                  <a:ext uri="{FF2B5EF4-FFF2-40B4-BE49-F238E27FC236}">
                    <a16:creationId xmlns:a16="http://schemas.microsoft.com/office/drawing/2014/main" id="{18D5691B-DEEB-4A48-9322-8132F02E2FD8}"/>
                  </a:ext>
                </a:extLst>
              </p:cNvPr>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460;p34">
                <a:extLst>
                  <a:ext uri="{FF2B5EF4-FFF2-40B4-BE49-F238E27FC236}">
                    <a16:creationId xmlns:a16="http://schemas.microsoft.com/office/drawing/2014/main" id="{DF6C8F3A-F3A2-461C-B54B-54B3918CD66A}"/>
                  </a:ext>
                </a:extLst>
              </p:cNvPr>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461;p34">
                <a:extLst>
                  <a:ext uri="{FF2B5EF4-FFF2-40B4-BE49-F238E27FC236}">
                    <a16:creationId xmlns:a16="http://schemas.microsoft.com/office/drawing/2014/main" id="{1BE70671-5EBF-4646-A55A-8D2AC674EF56}"/>
                  </a:ext>
                </a:extLst>
              </p:cNvPr>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462;p34">
                <a:extLst>
                  <a:ext uri="{FF2B5EF4-FFF2-40B4-BE49-F238E27FC236}">
                    <a16:creationId xmlns:a16="http://schemas.microsoft.com/office/drawing/2014/main" id="{E7B8D83F-5050-4AE3-BC0F-2904759305C8}"/>
                  </a:ext>
                </a:extLst>
              </p:cNvPr>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463;p34">
                <a:extLst>
                  <a:ext uri="{FF2B5EF4-FFF2-40B4-BE49-F238E27FC236}">
                    <a16:creationId xmlns:a16="http://schemas.microsoft.com/office/drawing/2014/main" id="{BE11C9C4-C65D-436F-A0DA-921B63C9FF64}"/>
                  </a:ext>
                </a:extLst>
              </p:cNvPr>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464;p34">
                <a:extLst>
                  <a:ext uri="{FF2B5EF4-FFF2-40B4-BE49-F238E27FC236}">
                    <a16:creationId xmlns:a16="http://schemas.microsoft.com/office/drawing/2014/main" id="{8F3F3A5C-B408-4917-9275-4CED2A1525C5}"/>
                  </a:ext>
                </a:extLst>
              </p:cNvPr>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8" name="Google Shape;422;p34">
              <a:extLst>
                <a:ext uri="{FF2B5EF4-FFF2-40B4-BE49-F238E27FC236}">
                  <a16:creationId xmlns:a16="http://schemas.microsoft.com/office/drawing/2014/main" id="{F27EB921-8B0D-448F-ADDB-96501FE58656}"/>
                </a:ext>
              </a:extLst>
            </p:cNvPr>
            <p:cNvGrpSpPr/>
            <p:nvPr userDrawn="1"/>
          </p:nvGrpSpPr>
          <p:grpSpPr>
            <a:xfrm>
              <a:off x="1170629" y="6329064"/>
              <a:ext cx="202411" cy="202080"/>
              <a:chOff x="5721625" y="4984150"/>
              <a:chExt cx="196950" cy="196650"/>
            </a:xfrm>
          </p:grpSpPr>
          <p:sp>
            <p:nvSpPr>
              <p:cNvPr id="312" name="Google Shape;423;p34">
                <a:extLst>
                  <a:ext uri="{FF2B5EF4-FFF2-40B4-BE49-F238E27FC236}">
                    <a16:creationId xmlns:a16="http://schemas.microsoft.com/office/drawing/2014/main" id="{99B37C02-65F4-4B2C-804B-1B769BF9D5E6}"/>
                  </a:ext>
                </a:extLst>
              </p:cNvPr>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424;p34">
                <a:extLst>
                  <a:ext uri="{FF2B5EF4-FFF2-40B4-BE49-F238E27FC236}">
                    <a16:creationId xmlns:a16="http://schemas.microsoft.com/office/drawing/2014/main" id="{BE017949-2865-45B7-9A8C-D9EF14F90120}"/>
                  </a:ext>
                </a:extLst>
              </p:cNvPr>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425;p34">
                <a:extLst>
                  <a:ext uri="{FF2B5EF4-FFF2-40B4-BE49-F238E27FC236}">
                    <a16:creationId xmlns:a16="http://schemas.microsoft.com/office/drawing/2014/main" id="{F0D799C9-27B7-46C1-9F21-1F36F7A733D4}"/>
                  </a:ext>
                </a:extLst>
              </p:cNvPr>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426;p34">
                <a:extLst>
                  <a:ext uri="{FF2B5EF4-FFF2-40B4-BE49-F238E27FC236}">
                    <a16:creationId xmlns:a16="http://schemas.microsoft.com/office/drawing/2014/main" id="{96478C7A-FDC5-4223-BA43-61E966CD004B}"/>
                  </a:ext>
                </a:extLst>
              </p:cNvPr>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427;p34">
                <a:extLst>
                  <a:ext uri="{FF2B5EF4-FFF2-40B4-BE49-F238E27FC236}">
                    <a16:creationId xmlns:a16="http://schemas.microsoft.com/office/drawing/2014/main" id="{509D9FD2-2053-40B3-B399-5E35DABCA3CB}"/>
                  </a:ext>
                </a:extLst>
              </p:cNvPr>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9" name="Google Shape;465;p34">
              <a:extLst>
                <a:ext uri="{FF2B5EF4-FFF2-40B4-BE49-F238E27FC236}">
                  <a16:creationId xmlns:a16="http://schemas.microsoft.com/office/drawing/2014/main" id="{3DEFAB76-D15E-4225-A85A-A34C1D256A5A}"/>
                </a:ext>
              </a:extLst>
            </p:cNvPr>
            <p:cNvGrpSpPr/>
            <p:nvPr userDrawn="1"/>
          </p:nvGrpSpPr>
          <p:grpSpPr>
            <a:xfrm>
              <a:off x="258270" y="6275791"/>
              <a:ext cx="324496" cy="261855"/>
              <a:chOff x="7514750" y="4210883"/>
              <a:chExt cx="953999" cy="769839"/>
            </a:xfrm>
          </p:grpSpPr>
          <p:sp>
            <p:nvSpPr>
              <p:cNvPr id="305" name="Google Shape;466;p34">
                <a:extLst>
                  <a:ext uri="{FF2B5EF4-FFF2-40B4-BE49-F238E27FC236}">
                    <a16:creationId xmlns:a16="http://schemas.microsoft.com/office/drawing/2014/main" id="{F1DD5DC5-523E-4B20-ADAC-42FC84B3D82B}"/>
                  </a:ext>
                </a:extLst>
              </p:cNvPr>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467;p34">
                <a:extLst>
                  <a:ext uri="{FF2B5EF4-FFF2-40B4-BE49-F238E27FC236}">
                    <a16:creationId xmlns:a16="http://schemas.microsoft.com/office/drawing/2014/main" id="{BA42561C-0D55-45F7-9D79-EC3B651042CD}"/>
                  </a:ext>
                </a:extLst>
              </p:cNvPr>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468;p34">
                <a:extLst>
                  <a:ext uri="{FF2B5EF4-FFF2-40B4-BE49-F238E27FC236}">
                    <a16:creationId xmlns:a16="http://schemas.microsoft.com/office/drawing/2014/main" id="{794E2716-2CBA-40EF-B815-A71610F4EE79}"/>
                  </a:ext>
                </a:extLst>
              </p:cNvPr>
              <p:cNvSpPr/>
              <p:nvPr/>
            </p:nvSpPr>
            <p:spPr>
              <a:xfrm>
                <a:off x="8049283"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469;p34">
                <a:extLst>
                  <a:ext uri="{FF2B5EF4-FFF2-40B4-BE49-F238E27FC236}">
                    <a16:creationId xmlns:a16="http://schemas.microsoft.com/office/drawing/2014/main" id="{04AA56D8-2AB0-40E2-8901-377EEFE746B4}"/>
                  </a:ext>
                </a:extLst>
              </p:cNvPr>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470;p34">
                <a:extLst>
                  <a:ext uri="{FF2B5EF4-FFF2-40B4-BE49-F238E27FC236}">
                    <a16:creationId xmlns:a16="http://schemas.microsoft.com/office/drawing/2014/main" id="{9E25693E-A57E-4233-BACA-5FF55EF9A824}"/>
                  </a:ext>
                </a:extLst>
              </p:cNvPr>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471;p34">
                <a:extLst>
                  <a:ext uri="{FF2B5EF4-FFF2-40B4-BE49-F238E27FC236}">
                    <a16:creationId xmlns:a16="http://schemas.microsoft.com/office/drawing/2014/main" id="{764F9FEC-CF4A-459D-AA2C-CAA1D11FDB18}"/>
                  </a:ext>
                </a:extLst>
              </p:cNvPr>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472;p34">
                <a:extLst>
                  <a:ext uri="{FF2B5EF4-FFF2-40B4-BE49-F238E27FC236}">
                    <a16:creationId xmlns:a16="http://schemas.microsoft.com/office/drawing/2014/main" id="{B812C4C0-CCFA-4943-AA56-AF18E9C1D5FA}"/>
                  </a:ext>
                </a:extLst>
              </p:cNvPr>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0" name="Google Shape;10;p2">
              <a:extLst>
                <a:ext uri="{FF2B5EF4-FFF2-40B4-BE49-F238E27FC236}">
                  <a16:creationId xmlns:a16="http://schemas.microsoft.com/office/drawing/2014/main" id="{2E5064FF-B9C6-40E0-A766-25D2D9F76EFC}"/>
                </a:ext>
              </a:extLst>
            </p:cNvPr>
            <p:cNvGrpSpPr/>
            <p:nvPr userDrawn="1"/>
          </p:nvGrpSpPr>
          <p:grpSpPr>
            <a:xfrm>
              <a:off x="554783" y="5212128"/>
              <a:ext cx="734806" cy="374027"/>
              <a:chOff x="1513025" y="1911650"/>
              <a:chExt cx="1688850" cy="859650"/>
            </a:xfrm>
          </p:grpSpPr>
          <p:sp>
            <p:nvSpPr>
              <p:cNvPr id="301" name="Google Shape;12;p2">
                <a:extLst>
                  <a:ext uri="{FF2B5EF4-FFF2-40B4-BE49-F238E27FC236}">
                    <a16:creationId xmlns:a16="http://schemas.microsoft.com/office/drawing/2014/main" id="{4BF36408-E0EB-4BCC-96B7-A9EC1066E8C5}"/>
                  </a:ext>
                </a:extLst>
              </p:cNvPr>
              <p:cNvSpPr/>
              <p:nvPr/>
            </p:nvSpPr>
            <p:spPr>
              <a:xfrm>
                <a:off x="1688500" y="1911650"/>
                <a:ext cx="93700" cy="27125"/>
              </a:xfrm>
              <a:custGeom>
                <a:avLst/>
                <a:gdLst/>
                <a:ahLst/>
                <a:cxnLst/>
                <a:rect l="l" t="t" r="r" b="b"/>
                <a:pathLst>
                  <a:path w="3748" h="1085" extrusionOk="0">
                    <a:moveTo>
                      <a:pt x="3314" y="1"/>
                    </a:moveTo>
                    <a:cubicBezTo>
                      <a:pt x="3298" y="1"/>
                      <a:pt x="3282" y="2"/>
                      <a:pt x="3265" y="4"/>
                    </a:cubicBezTo>
                    <a:cubicBezTo>
                      <a:pt x="2683" y="81"/>
                      <a:pt x="2099" y="120"/>
                      <a:pt x="1513" y="120"/>
                    </a:cubicBezTo>
                    <a:cubicBezTo>
                      <a:pt x="1174" y="120"/>
                      <a:pt x="834" y="107"/>
                      <a:pt x="495" y="81"/>
                    </a:cubicBezTo>
                    <a:cubicBezTo>
                      <a:pt x="489" y="81"/>
                      <a:pt x="483" y="81"/>
                      <a:pt x="477" y="81"/>
                    </a:cubicBezTo>
                    <a:cubicBezTo>
                      <a:pt x="232" y="81"/>
                      <a:pt x="0" y="325"/>
                      <a:pt x="13" y="563"/>
                    </a:cubicBezTo>
                    <a:cubicBezTo>
                      <a:pt x="19" y="827"/>
                      <a:pt x="232" y="1039"/>
                      <a:pt x="495" y="1045"/>
                    </a:cubicBezTo>
                    <a:cubicBezTo>
                      <a:pt x="834" y="1071"/>
                      <a:pt x="1174" y="1084"/>
                      <a:pt x="1513" y="1084"/>
                    </a:cubicBezTo>
                    <a:cubicBezTo>
                      <a:pt x="2099" y="1084"/>
                      <a:pt x="2683" y="1046"/>
                      <a:pt x="3265" y="968"/>
                    </a:cubicBezTo>
                    <a:cubicBezTo>
                      <a:pt x="3394" y="962"/>
                      <a:pt x="3516" y="910"/>
                      <a:pt x="3606" y="827"/>
                    </a:cubicBezTo>
                    <a:cubicBezTo>
                      <a:pt x="3696" y="737"/>
                      <a:pt x="3747" y="615"/>
                      <a:pt x="3747" y="486"/>
                    </a:cubicBezTo>
                    <a:cubicBezTo>
                      <a:pt x="3741" y="269"/>
                      <a:pt x="3560" y="1"/>
                      <a:pt x="33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3;p2">
                <a:extLst>
                  <a:ext uri="{FF2B5EF4-FFF2-40B4-BE49-F238E27FC236}">
                    <a16:creationId xmlns:a16="http://schemas.microsoft.com/office/drawing/2014/main" id="{51757970-C90D-4934-B46D-53231CA63939}"/>
                  </a:ext>
                </a:extLst>
              </p:cNvPr>
              <p:cNvSpPr/>
              <p:nvPr/>
            </p:nvSpPr>
            <p:spPr>
              <a:xfrm>
                <a:off x="1513025" y="1985975"/>
                <a:ext cx="100125" cy="27350"/>
              </a:xfrm>
              <a:custGeom>
                <a:avLst/>
                <a:gdLst/>
                <a:ahLst/>
                <a:cxnLst/>
                <a:rect l="l" t="t" r="r" b="b"/>
                <a:pathLst>
                  <a:path w="4005" h="1094" extrusionOk="0">
                    <a:moveTo>
                      <a:pt x="3531" y="0"/>
                    </a:moveTo>
                    <a:cubicBezTo>
                      <a:pt x="3524" y="0"/>
                      <a:pt x="3517" y="0"/>
                      <a:pt x="3510" y="1"/>
                    </a:cubicBezTo>
                    <a:lnTo>
                      <a:pt x="495" y="129"/>
                    </a:lnTo>
                    <a:cubicBezTo>
                      <a:pt x="245" y="142"/>
                      <a:pt x="0" y="348"/>
                      <a:pt x="13" y="611"/>
                    </a:cubicBezTo>
                    <a:cubicBezTo>
                      <a:pt x="26" y="862"/>
                      <a:pt x="215" y="1094"/>
                      <a:pt x="474" y="1094"/>
                    </a:cubicBezTo>
                    <a:cubicBezTo>
                      <a:pt x="481" y="1094"/>
                      <a:pt x="488" y="1094"/>
                      <a:pt x="495" y="1093"/>
                    </a:cubicBezTo>
                    <a:lnTo>
                      <a:pt x="3510" y="965"/>
                    </a:lnTo>
                    <a:cubicBezTo>
                      <a:pt x="3767" y="952"/>
                      <a:pt x="4005" y="746"/>
                      <a:pt x="3992" y="483"/>
                    </a:cubicBezTo>
                    <a:cubicBezTo>
                      <a:pt x="3986" y="232"/>
                      <a:pt x="3790" y="0"/>
                      <a:pt x="353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4;p2">
                <a:extLst>
                  <a:ext uri="{FF2B5EF4-FFF2-40B4-BE49-F238E27FC236}">
                    <a16:creationId xmlns:a16="http://schemas.microsoft.com/office/drawing/2014/main" id="{8096A263-B2A3-4654-BA3D-AD565FE2B33A}"/>
                  </a:ext>
                </a:extLst>
              </p:cNvPr>
              <p:cNvSpPr/>
              <p:nvPr/>
            </p:nvSpPr>
            <p:spPr>
              <a:xfrm>
                <a:off x="2806725" y="2659650"/>
                <a:ext cx="74275" cy="27175"/>
              </a:xfrm>
              <a:custGeom>
                <a:avLst/>
                <a:gdLst/>
                <a:ahLst/>
                <a:cxnLst/>
                <a:rect l="l" t="t" r="r" b="b"/>
                <a:pathLst>
                  <a:path w="2971" h="1087" extrusionOk="0">
                    <a:moveTo>
                      <a:pt x="483" y="0"/>
                    </a:moveTo>
                    <a:cubicBezTo>
                      <a:pt x="213" y="0"/>
                      <a:pt x="1" y="212"/>
                      <a:pt x="1" y="482"/>
                    </a:cubicBezTo>
                    <a:cubicBezTo>
                      <a:pt x="7" y="746"/>
                      <a:pt x="219" y="958"/>
                      <a:pt x="483" y="965"/>
                    </a:cubicBezTo>
                    <a:lnTo>
                      <a:pt x="2488" y="1087"/>
                    </a:lnTo>
                    <a:cubicBezTo>
                      <a:pt x="2752" y="1087"/>
                      <a:pt x="2970" y="868"/>
                      <a:pt x="2970" y="605"/>
                    </a:cubicBezTo>
                    <a:cubicBezTo>
                      <a:pt x="2964" y="341"/>
                      <a:pt x="2752" y="129"/>
                      <a:pt x="2488" y="123"/>
                    </a:cubicBezTo>
                    <a:lnTo>
                      <a:pt x="483" y="0"/>
                    </a:ln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5;p2">
                <a:extLst>
                  <a:ext uri="{FF2B5EF4-FFF2-40B4-BE49-F238E27FC236}">
                    <a16:creationId xmlns:a16="http://schemas.microsoft.com/office/drawing/2014/main" id="{C5B22BBE-31CB-41DF-9C15-4131146B05BA}"/>
                  </a:ext>
                </a:extLst>
              </p:cNvPr>
              <p:cNvSpPr/>
              <p:nvPr/>
            </p:nvSpPr>
            <p:spPr>
              <a:xfrm>
                <a:off x="3140000" y="2747150"/>
                <a:ext cx="61875" cy="24150"/>
              </a:xfrm>
              <a:custGeom>
                <a:avLst/>
                <a:gdLst/>
                <a:ahLst/>
                <a:cxnLst/>
                <a:rect l="l" t="t" r="r" b="b"/>
                <a:pathLst>
                  <a:path w="2475" h="966" extrusionOk="0">
                    <a:moveTo>
                      <a:pt x="482" y="1"/>
                    </a:moveTo>
                    <a:cubicBezTo>
                      <a:pt x="219" y="1"/>
                      <a:pt x="0" y="220"/>
                      <a:pt x="0" y="483"/>
                    </a:cubicBezTo>
                    <a:cubicBezTo>
                      <a:pt x="0" y="753"/>
                      <a:pt x="219" y="965"/>
                      <a:pt x="482" y="965"/>
                    </a:cubicBezTo>
                    <a:lnTo>
                      <a:pt x="1993" y="965"/>
                    </a:lnTo>
                    <a:cubicBezTo>
                      <a:pt x="2256" y="965"/>
                      <a:pt x="2475" y="753"/>
                      <a:pt x="2475" y="483"/>
                    </a:cubicBezTo>
                    <a:cubicBezTo>
                      <a:pt x="2475" y="220"/>
                      <a:pt x="2256" y="1"/>
                      <a:pt x="199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344" name="Picture 343"/>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875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360963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sp>
        <p:nvSpPr>
          <p:cNvPr id="3" name="Picture Placeholder 2">
            <a:extLst>
              <a:ext uri="{FF2B5EF4-FFF2-40B4-BE49-F238E27FC236}">
                <a16:creationId xmlns:a16="http://schemas.microsoft.com/office/drawing/2014/main" id="{BADB6F13-3E48-4832-8C28-1928FF701303}"/>
              </a:ext>
            </a:extLst>
          </p:cNvPr>
          <p:cNvSpPr>
            <a:spLocks noGrp="1"/>
          </p:cNvSpPr>
          <p:nvPr>
            <p:ph type="pic" sz="quarter" idx="11"/>
          </p:nvPr>
        </p:nvSpPr>
        <p:spPr>
          <a:xfrm>
            <a:off x="6096000" y="1663700"/>
            <a:ext cx="5564879" cy="4295775"/>
          </a:xfrm>
          <a:prstGeom prst="rect">
            <a:avLst/>
          </a:prstGeom>
        </p:spPr>
        <p:txBody>
          <a:bodyPr/>
          <a:lstStyle/>
          <a:p>
            <a:endParaRPr lang="en-US"/>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344164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A88ADC-A4D1-4198-B295-52B904E3C00E}" type="datetimeFigureOut">
              <a:rPr lang="en-GB" smtClean="0"/>
              <a:t>05/06/2024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AF703-51B4-4BC5-BAD5-EC99843FDE57}" type="slidenum">
              <a:rPr lang="en-GB" smtClean="0"/>
              <a:t>‹#›</a:t>
            </a:fld>
            <a:endParaRPr lang="en-GB"/>
          </a:p>
        </p:txBody>
      </p:sp>
    </p:spTree>
    <p:extLst>
      <p:ext uri="{BB962C8B-B14F-4D97-AF65-F5344CB8AC3E}">
        <p14:creationId xmlns:p14="http://schemas.microsoft.com/office/powerpoint/2010/main" val="1622484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E136153-E59C-4FFD-8501-41D9A22E86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4685" y="6145214"/>
            <a:ext cx="1932516"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508000" y="457200"/>
            <a:ext cx="10160000" cy="2971800"/>
          </a:xfrm>
        </p:spPr>
        <p:txBody>
          <a:bodyPr/>
          <a:lstStyle>
            <a:lvl1pPr>
              <a:defRPr sz="4400"/>
            </a:lvl1pPr>
          </a:lstStyle>
          <a:p>
            <a:pPr lvl="0"/>
            <a:r>
              <a:rPr lang="en-US" noProof="0"/>
              <a:t>Click to edit Master title style</a:t>
            </a:r>
          </a:p>
        </p:txBody>
      </p:sp>
      <p:sp>
        <p:nvSpPr>
          <p:cNvPr id="7171" name="Rectangle 3"/>
          <p:cNvSpPr>
            <a:spLocks noGrp="1" noChangeArrowheads="1"/>
          </p:cNvSpPr>
          <p:nvPr>
            <p:ph type="subTitle" idx="1"/>
          </p:nvPr>
        </p:nvSpPr>
        <p:spPr>
          <a:xfrm>
            <a:off x="508000" y="5791200"/>
            <a:ext cx="9144000" cy="914400"/>
          </a:xfrm>
        </p:spPr>
        <p:txBody>
          <a:bodyPr anchor="b"/>
          <a:lstStyle>
            <a:lvl1pPr marL="0" indent="0">
              <a:defRPr b="1"/>
            </a:lvl1pPr>
          </a:lstStyle>
          <a:p>
            <a:pPr lvl="0"/>
            <a:r>
              <a:rPr lang="en-US" noProof="0"/>
              <a:t>Click to edit Master subtitle style</a:t>
            </a:r>
          </a:p>
        </p:txBody>
      </p:sp>
    </p:spTree>
    <p:extLst>
      <p:ext uri="{BB962C8B-B14F-4D97-AF65-F5344CB8AC3E}">
        <p14:creationId xmlns:p14="http://schemas.microsoft.com/office/powerpoint/2010/main" val="3298279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0085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574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7AA0-687B-4899-82BB-AD1ED82CB4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C8F1A9-5169-4783-8D2A-B5176618F91F}"/>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5967F5-0876-48D8-B3E1-84C60649F953}"/>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1FC3ADA-3E46-4CE5-8A4E-3687CFED3A3E}"/>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8BF67C1-DC34-423D-B1B5-F1F8F7AFB7A2}"/>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sp>
        <p:nvSpPr>
          <p:cNvPr id="7" name="Rectangle 6">
            <a:extLst>
              <a:ext uri="{FF2B5EF4-FFF2-40B4-BE49-F238E27FC236}">
                <a16:creationId xmlns:a16="http://schemas.microsoft.com/office/drawing/2014/main" id="{BAF78515-836E-4C4E-BDA4-F18D6AE14478}"/>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spTree>
    <p:extLst>
      <p:ext uri="{BB962C8B-B14F-4D97-AF65-F5344CB8AC3E}">
        <p14:creationId xmlns:p14="http://schemas.microsoft.com/office/powerpoint/2010/main" val="12555243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51600" y="19812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7085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8486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332907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865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332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78463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1466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609600"/>
            <a:ext cx="2717800" cy="5181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9502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59212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70"/>
          <p:cNvSpPr txBox="1">
            <a:spLocks noGrp="1"/>
          </p:cNvSpPr>
          <p:nvPr>
            <p:ph type="subTitle" idx="1"/>
          </p:nvPr>
        </p:nvSpPr>
        <p:spPr>
          <a:xfrm>
            <a:off x="6231467" y="2927350"/>
            <a:ext cx="4876800" cy="1822450"/>
          </a:xfrm>
          <a:prstGeom prst="rect">
            <a:avLst/>
          </a:prstGeom>
          <a:noFill/>
          <a:ln>
            <a:noFill/>
          </a:ln>
        </p:spPr>
        <p:txBody>
          <a:bodyPr spcFirstLastPara="1" wrap="square" lIns="91425" tIns="45700" rIns="91425" bIns="45700" anchor="b" anchorCtr="0">
            <a:noAutofit/>
          </a:bodyPr>
          <a:lstStyle>
            <a:lvl1pPr lvl="0" algn="l">
              <a:lnSpc>
                <a:spcPct val="100000"/>
              </a:lnSpc>
              <a:spcBef>
                <a:spcPts val="560"/>
              </a:spcBef>
              <a:spcAft>
                <a:spcPts val="0"/>
              </a:spcAft>
              <a:buSzPts val="2100"/>
              <a:buFont typeface="Noto Sans"/>
              <a:buNone/>
              <a:defRPr>
                <a:solidFill>
                  <a:schemeClr val="dk2"/>
                </a:solidFill>
              </a:defRPr>
            </a:lvl1pPr>
            <a:lvl2pPr lvl="1" algn="l">
              <a:lnSpc>
                <a:spcPct val="100000"/>
              </a:lnSpc>
              <a:spcBef>
                <a:spcPts val="360"/>
              </a:spcBef>
              <a:spcAft>
                <a:spcPts val="0"/>
              </a:spcAft>
              <a:buSzPts val="1350"/>
              <a:buChar char="–"/>
              <a:defRPr/>
            </a:lvl2pPr>
            <a:lvl3pPr lvl="2" algn="l">
              <a:lnSpc>
                <a:spcPct val="100000"/>
              </a:lnSpc>
              <a:spcBef>
                <a:spcPts val="360"/>
              </a:spcBef>
              <a:spcAft>
                <a:spcPts val="0"/>
              </a:spcAft>
              <a:buSzPts val="1350"/>
              <a:buChar char="●"/>
              <a:defRPr/>
            </a:lvl3pPr>
            <a:lvl4pPr lvl="3" algn="l">
              <a:lnSpc>
                <a:spcPct val="100000"/>
              </a:lnSpc>
              <a:spcBef>
                <a:spcPts val="360"/>
              </a:spcBef>
              <a:spcAft>
                <a:spcPts val="0"/>
              </a:spcAft>
              <a:buSzPts val="1440"/>
              <a:buChar char="–"/>
              <a:defRPr/>
            </a:lvl4pPr>
            <a:lvl5pPr lvl="4" algn="l">
              <a:lnSpc>
                <a:spcPct val="100000"/>
              </a:lnSpc>
              <a:spcBef>
                <a:spcPts val="360"/>
              </a:spcBef>
              <a:spcAft>
                <a:spcPts val="0"/>
              </a:spcAft>
              <a:buSzPts val="117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3" name="Google Shape;23;p70"/>
          <p:cNvSpPr txBox="1">
            <a:spLocks noGrp="1"/>
          </p:cNvSpPr>
          <p:nvPr>
            <p:ph type="ctrTitle"/>
          </p:nvPr>
        </p:nvSpPr>
        <p:spPr>
          <a:xfrm>
            <a:off x="1248833" y="1425575"/>
            <a:ext cx="10363200" cy="1143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70"/>
          <p:cNvSpPr txBox="1">
            <a:spLocks noGrp="1"/>
          </p:cNvSpPr>
          <p:nvPr>
            <p:ph type="dt" idx="10"/>
          </p:nvPr>
        </p:nvSpPr>
        <p:spPr>
          <a:xfrm>
            <a:off x="3556000" y="6334820"/>
            <a:ext cx="25400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0"/>
          <p:cNvSpPr txBox="1">
            <a:spLocks noGrp="1"/>
          </p:cNvSpPr>
          <p:nvPr>
            <p:ph type="ftr" idx="11"/>
          </p:nvPr>
        </p:nvSpPr>
        <p:spPr>
          <a:xfrm>
            <a:off x="6927850" y="6334820"/>
            <a:ext cx="4373033"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0"/>
          <p:cNvSpPr txBox="1">
            <a:spLocks noGrp="1"/>
          </p:cNvSpPr>
          <p:nvPr>
            <p:ph type="sldNum" idx="12"/>
          </p:nvPr>
        </p:nvSpPr>
        <p:spPr>
          <a:xfrm>
            <a:off x="12701" y="6359525"/>
            <a:ext cx="783167" cy="488950"/>
          </a:xfrm>
          <a:prstGeom prst="rect">
            <a:avLst/>
          </a:prstGeom>
          <a:noFill/>
          <a:ln>
            <a:noFill/>
          </a:ln>
        </p:spPr>
        <p:txBody>
          <a:bodyPr spcFirstLastPara="1" wrap="square" lIns="91425" tIns="45700" rIns="91425" bIns="45700" anchor="b" anchorCtr="0">
            <a:sp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5947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1219200" y="762000"/>
            <a:ext cx="10668000" cy="1143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40"/>
          <p:cNvSpPr txBox="1">
            <a:spLocks noGrp="1"/>
          </p:cNvSpPr>
          <p:nvPr>
            <p:ph type="dt" idx="10"/>
          </p:nvPr>
        </p:nvSpPr>
        <p:spPr>
          <a:xfrm>
            <a:off x="3556000" y="6334820"/>
            <a:ext cx="25400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0"/>
          <p:cNvSpPr txBox="1">
            <a:spLocks noGrp="1"/>
          </p:cNvSpPr>
          <p:nvPr>
            <p:ph type="ftr" idx="11"/>
          </p:nvPr>
        </p:nvSpPr>
        <p:spPr>
          <a:xfrm>
            <a:off x="6927850" y="6334820"/>
            <a:ext cx="4373033"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sldNum" idx="12"/>
          </p:nvPr>
        </p:nvSpPr>
        <p:spPr>
          <a:xfrm>
            <a:off x="12701" y="6359525"/>
            <a:ext cx="783167" cy="488950"/>
          </a:xfrm>
          <a:prstGeom prst="rect">
            <a:avLst/>
          </a:prstGeom>
          <a:noFill/>
          <a:ln>
            <a:noFill/>
          </a:ln>
        </p:spPr>
        <p:txBody>
          <a:bodyPr spcFirstLastPara="1" wrap="square" lIns="91425" tIns="45700" rIns="91425" bIns="45700" anchor="b" anchorCtr="0">
            <a:sp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sz="1400" b="0">
              <a:solidFill>
                <a:srgbClr val="000000"/>
              </a:solidFill>
            </a:endParaRPr>
          </a:p>
        </p:txBody>
      </p:sp>
    </p:spTree>
    <p:extLst>
      <p:ext uri="{BB962C8B-B14F-4D97-AF65-F5344CB8AC3E}">
        <p14:creationId xmlns:p14="http://schemas.microsoft.com/office/powerpoint/2010/main" val="186336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6457-A130-4405-93A0-C8FCA77321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093B7E-7F4D-470F-85BA-E79862841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3E2E68-A896-42BC-BA8B-2B610E558981}"/>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5DB737-8832-41F7-A08B-53887BDC90F7}"/>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9CC13EA-0DE2-48A1-867A-422DA94D0ABC}"/>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7" name="Picture 6" descr="Cyber Choices Symbol logo&#10;www.cyberchoices.uk">
            <a:extLst>
              <a:ext uri="{FF2B5EF4-FFF2-40B4-BE49-F238E27FC236}">
                <a16:creationId xmlns:a16="http://schemas.microsoft.com/office/drawing/2014/main" id="{DFB6854C-0918-4F50-B9EA-A5A55C6D2E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8" name="Rectangle 7">
            <a:extLst>
              <a:ext uri="{FF2B5EF4-FFF2-40B4-BE49-F238E27FC236}">
                <a16:creationId xmlns:a16="http://schemas.microsoft.com/office/drawing/2014/main" id="{953EAF59-F9F9-41B7-8E81-D0565E578901}"/>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10" name="Picture 2" descr="Home - National Crime Agency">
            <a:extLst>
              <a:ext uri="{FF2B5EF4-FFF2-40B4-BE49-F238E27FC236}">
                <a16:creationId xmlns:a16="http://schemas.microsoft.com/office/drawing/2014/main" id="{8F5C2011-1795-4F75-9C75-C594E5C813AE}"/>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172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5"/>
        <p:cNvGrpSpPr/>
        <p:nvPr/>
      </p:nvGrpSpPr>
      <p:grpSpPr>
        <a:xfrm>
          <a:off x="0" y="0"/>
          <a:ext cx="0" cy="0"/>
          <a:chOff x="0" y="0"/>
          <a:chExt cx="0" cy="0"/>
        </a:xfrm>
      </p:grpSpPr>
      <p:sp>
        <p:nvSpPr>
          <p:cNvPr id="46" name="Google Shape;46;g14ba0d3dffd_0_96"/>
          <p:cNvSpPr txBox="1">
            <a:spLocks noGrp="1"/>
          </p:cNvSpPr>
          <p:nvPr>
            <p:ph type="title"/>
          </p:nvPr>
        </p:nvSpPr>
        <p:spPr>
          <a:xfrm>
            <a:off x="1219200" y="762000"/>
            <a:ext cx="10668000" cy="1143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g14ba0d3dffd_0_96"/>
          <p:cNvSpPr txBox="1">
            <a:spLocks noGrp="1"/>
          </p:cNvSpPr>
          <p:nvPr>
            <p:ph type="body" idx="1"/>
          </p:nvPr>
        </p:nvSpPr>
        <p:spPr>
          <a:xfrm>
            <a:off x="1219200" y="2362200"/>
            <a:ext cx="5232400" cy="37338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14325" algn="l">
              <a:lnSpc>
                <a:spcPct val="100000"/>
              </a:lnSpc>
              <a:spcBef>
                <a:spcPts val="360"/>
              </a:spcBef>
              <a:spcAft>
                <a:spcPts val="0"/>
              </a:spcAft>
              <a:buSzPts val="1350"/>
              <a:buChar char="–"/>
              <a:defRPr/>
            </a:lvl2pPr>
            <a:lvl3pPr marL="1371600" lvl="2" indent="-314325" algn="l">
              <a:lnSpc>
                <a:spcPct val="100000"/>
              </a:lnSpc>
              <a:spcBef>
                <a:spcPts val="360"/>
              </a:spcBef>
              <a:spcAft>
                <a:spcPts val="0"/>
              </a:spcAft>
              <a:buSzPts val="1350"/>
              <a:buChar char="●"/>
              <a:defRPr/>
            </a:lvl3pPr>
            <a:lvl4pPr marL="1828800" lvl="3" indent="-320039" algn="l">
              <a:lnSpc>
                <a:spcPct val="100000"/>
              </a:lnSpc>
              <a:spcBef>
                <a:spcPts val="360"/>
              </a:spcBef>
              <a:spcAft>
                <a:spcPts val="0"/>
              </a:spcAft>
              <a:buSzPts val="1440"/>
              <a:buChar char="–"/>
              <a:defRPr/>
            </a:lvl4pPr>
            <a:lvl5pPr marL="2286000" lvl="4" indent="-302895" algn="l">
              <a:lnSpc>
                <a:spcPct val="100000"/>
              </a:lnSpc>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g14ba0d3dffd_0_96"/>
          <p:cNvSpPr txBox="1">
            <a:spLocks noGrp="1"/>
          </p:cNvSpPr>
          <p:nvPr>
            <p:ph type="body" idx="2"/>
          </p:nvPr>
        </p:nvSpPr>
        <p:spPr>
          <a:xfrm>
            <a:off x="6654800" y="2362200"/>
            <a:ext cx="5232400" cy="37338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14325" algn="l">
              <a:lnSpc>
                <a:spcPct val="100000"/>
              </a:lnSpc>
              <a:spcBef>
                <a:spcPts val="360"/>
              </a:spcBef>
              <a:spcAft>
                <a:spcPts val="0"/>
              </a:spcAft>
              <a:buSzPts val="1350"/>
              <a:buChar char="–"/>
              <a:defRPr/>
            </a:lvl2pPr>
            <a:lvl3pPr marL="1371600" lvl="2" indent="-314325" algn="l">
              <a:lnSpc>
                <a:spcPct val="100000"/>
              </a:lnSpc>
              <a:spcBef>
                <a:spcPts val="360"/>
              </a:spcBef>
              <a:spcAft>
                <a:spcPts val="0"/>
              </a:spcAft>
              <a:buSzPts val="1350"/>
              <a:buChar char="●"/>
              <a:defRPr/>
            </a:lvl3pPr>
            <a:lvl4pPr marL="1828800" lvl="3" indent="-320039" algn="l">
              <a:lnSpc>
                <a:spcPct val="100000"/>
              </a:lnSpc>
              <a:spcBef>
                <a:spcPts val="360"/>
              </a:spcBef>
              <a:spcAft>
                <a:spcPts val="0"/>
              </a:spcAft>
              <a:buSzPts val="1440"/>
              <a:buChar char="–"/>
              <a:defRPr/>
            </a:lvl4pPr>
            <a:lvl5pPr marL="2286000" lvl="4" indent="-302895" algn="l">
              <a:lnSpc>
                <a:spcPct val="100000"/>
              </a:lnSpc>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g14ba0d3dffd_0_96"/>
          <p:cNvSpPr txBox="1">
            <a:spLocks noGrp="1"/>
          </p:cNvSpPr>
          <p:nvPr>
            <p:ph type="dt" idx="10"/>
          </p:nvPr>
        </p:nvSpPr>
        <p:spPr>
          <a:xfrm>
            <a:off x="9347200" y="6334820"/>
            <a:ext cx="25400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14ba0d3dffd_0_96"/>
          <p:cNvSpPr txBox="1">
            <a:spLocks noGrp="1"/>
          </p:cNvSpPr>
          <p:nvPr>
            <p:ph type="ftr" idx="11"/>
          </p:nvPr>
        </p:nvSpPr>
        <p:spPr>
          <a:xfrm>
            <a:off x="3915833" y="6311007"/>
            <a:ext cx="38608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4ba0d3dffd_0_96"/>
          <p:cNvSpPr txBox="1">
            <a:spLocks noGrp="1"/>
          </p:cNvSpPr>
          <p:nvPr>
            <p:ph type="sldNum" idx="12"/>
          </p:nvPr>
        </p:nvSpPr>
        <p:spPr>
          <a:xfrm>
            <a:off x="112183" y="6343650"/>
            <a:ext cx="783200" cy="492600"/>
          </a:xfrm>
          <a:prstGeom prst="rect">
            <a:avLst/>
          </a:prstGeom>
          <a:noFill/>
          <a:ln>
            <a:noFill/>
          </a:ln>
        </p:spPr>
        <p:txBody>
          <a:bodyPr spcFirstLastPara="1" wrap="square" lIns="91425" tIns="45700" rIns="91425" bIns="45700" anchor="b" anchorCtr="1">
            <a:sp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7135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14ba0d3dffd_0_109"/>
          <p:cNvSpPr txBox="1">
            <a:spLocks noGrp="1"/>
          </p:cNvSpPr>
          <p:nvPr>
            <p:ph type="dt" idx="10"/>
          </p:nvPr>
        </p:nvSpPr>
        <p:spPr>
          <a:xfrm>
            <a:off x="9347200" y="6334820"/>
            <a:ext cx="25400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14ba0d3dffd_0_109"/>
          <p:cNvSpPr txBox="1">
            <a:spLocks noGrp="1"/>
          </p:cNvSpPr>
          <p:nvPr>
            <p:ph type="ftr" idx="11"/>
          </p:nvPr>
        </p:nvSpPr>
        <p:spPr>
          <a:xfrm>
            <a:off x="3915833" y="6311007"/>
            <a:ext cx="38608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14ba0d3dffd_0_109"/>
          <p:cNvSpPr txBox="1">
            <a:spLocks noGrp="1"/>
          </p:cNvSpPr>
          <p:nvPr>
            <p:ph type="sldNum" idx="12"/>
          </p:nvPr>
        </p:nvSpPr>
        <p:spPr>
          <a:xfrm>
            <a:off x="112183" y="6343650"/>
            <a:ext cx="783200" cy="492600"/>
          </a:xfrm>
          <a:prstGeom prst="rect">
            <a:avLst/>
          </a:prstGeom>
          <a:noFill/>
          <a:ln>
            <a:noFill/>
          </a:ln>
        </p:spPr>
        <p:txBody>
          <a:bodyPr spcFirstLastPara="1" wrap="square" lIns="91425" tIns="45700" rIns="91425" bIns="45700" anchor="b" anchorCtr="1">
            <a:sp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4208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6"/>
        <p:cNvGrpSpPr/>
        <p:nvPr/>
      </p:nvGrpSpPr>
      <p:grpSpPr>
        <a:xfrm>
          <a:off x="0" y="0"/>
          <a:ext cx="0" cy="0"/>
          <a:chOff x="0" y="0"/>
          <a:chExt cx="0" cy="0"/>
        </a:xfrm>
      </p:grpSpPr>
      <p:sp>
        <p:nvSpPr>
          <p:cNvPr id="57" name="Google Shape;57;g14ba0d3dffd_0_103"/>
          <p:cNvSpPr txBox="1">
            <a:spLocks noGrp="1"/>
          </p:cNvSpPr>
          <p:nvPr>
            <p:ph type="title"/>
          </p:nvPr>
        </p:nvSpPr>
        <p:spPr>
          <a:xfrm>
            <a:off x="1219200" y="762000"/>
            <a:ext cx="10668000" cy="1143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8" name="Google Shape;58;g14ba0d3dffd_0_103"/>
          <p:cNvSpPr txBox="1">
            <a:spLocks noGrp="1"/>
          </p:cNvSpPr>
          <p:nvPr>
            <p:ph type="body" idx="1"/>
          </p:nvPr>
        </p:nvSpPr>
        <p:spPr>
          <a:xfrm>
            <a:off x="1219200" y="2362200"/>
            <a:ext cx="10668000" cy="37338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14325" algn="l">
              <a:lnSpc>
                <a:spcPct val="100000"/>
              </a:lnSpc>
              <a:spcBef>
                <a:spcPts val="360"/>
              </a:spcBef>
              <a:spcAft>
                <a:spcPts val="0"/>
              </a:spcAft>
              <a:buSzPts val="1350"/>
              <a:buChar char="–"/>
              <a:defRPr/>
            </a:lvl2pPr>
            <a:lvl3pPr marL="1371600" lvl="2" indent="-314325" algn="l">
              <a:lnSpc>
                <a:spcPct val="100000"/>
              </a:lnSpc>
              <a:spcBef>
                <a:spcPts val="360"/>
              </a:spcBef>
              <a:spcAft>
                <a:spcPts val="0"/>
              </a:spcAft>
              <a:buSzPts val="1350"/>
              <a:buChar char="●"/>
              <a:defRPr/>
            </a:lvl3pPr>
            <a:lvl4pPr marL="1828800" lvl="3" indent="-320039" algn="l">
              <a:lnSpc>
                <a:spcPct val="100000"/>
              </a:lnSpc>
              <a:spcBef>
                <a:spcPts val="360"/>
              </a:spcBef>
              <a:spcAft>
                <a:spcPts val="0"/>
              </a:spcAft>
              <a:buSzPts val="1440"/>
              <a:buChar char="–"/>
              <a:defRPr/>
            </a:lvl4pPr>
            <a:lvl5pPr marL="2286000" lvl="4" indent="-302895" algn="l">
              <a:lnSpc>
                <a:spcPct val="100000"/>
              </a:lnSpc>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g14ba0d3dffd_0_103"/>
          <p:cNvSpPr txBox="1">
            <a:spLocks noGrp="1"/>
          </p:cNvSpPr>
          <p:nvPr>
            <p:ph type="dt" idx="10"/>
          </p:nvPr>
        </p:nvSpPr>
        <p:spPr>
          <a:xfrm>
            <a:off x="9347200" y="6334820"/>
            <a:ext cx="25400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14ba0d3dffd_0_103"/>
          <p:cNvSpPr txBox="1">
            <a:spLocks noGrp="1"/>
          </p:cNvSpPr>
          <p:nvPr>
            <p:ph type="ftr" idx="11"/>
          </p:nvPr>
        </p:nvSpPr>
        <p:spPr>
          <a:xfrm>
            <a:off x="3915833" y="6311007"/>
            <a:ext cx="38608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14ba0d3dffd_0_103"/>
          <p:cNvSpPr txBox="1">
            <a:spLocks noGrp="1"/>
          </p:cNvSpPr>
          <p:nvPr>
            <p:ph type="sldNum" idx="12"/>
          </p:nvPr>
        </p:nvSpPr>
        <p:spPr>
          <a:xfrm>
            <a:off x="112183" y="6343650"/>
            <a:ext cx="783200" cy="492600"/>
          </a:xfrm>
          <a:prstGeom prst="rect">
            <a:avLst/>
          </a:prstGeom>
          <a:noFill/>
          <a:ln>
            <a:noFill/>
          </a:ln>
        </p:spPr>
        <p:txBody>
          <a:bodyPr spcFirstLastPara="1" wrap="square" lIns="91425" tIns="45700" rIns="91425" bIns="45700" anchor="b" anchorCtr="1">
            <a:sp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984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
        <p:cNvGrpSpPr/>
        <p:nvPr/>
      </p:nvGrpSpPr>
      <p:grpSpPr>
        <a:xfrm>
          <a:off x="0" y="0"/>
          <a:ext cx="0" cy="0"/>
          <a:chOff x="0" y="0"/>
          <a:chExt cx="0" cy="0"/>
        </a:xfrm>
      </p:grpSpPr>
      <p:sp>
        <p:nvSpPr>
          <p:cNvPr id="63" name="Google Shape;63;g14ba0d3dffd_0_113"/>
          <p:cNvSpPr txBox="1">
            <a:spLocks noGrp="1"/>
          </p:cNvSpPr>
          <p:nvPr>
            <p:ph type="title"/>
          </p:nvPr>
        </p:nvSpPr>
        <p:spPr>
          <a:xfrm>
            <a:off x="831851"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g14ba0d3dffd_0_113"/>
          <p:cNvSpPr txBox="1">
            <a:spLocks noGrp="1"/>
          </p:cNvSpPr>
          <p:nvPr>
            <p:ph type="body" idx="1"/>
          </p:nvPr>
        </p:nvSpPr>
        <p:spPr>
          <a:xfrm>
            <a:off x="831851"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1800"/>
              <a:buNone/>
              <a:defRPr sz="2400"/>
            </a:lvl1pPr>
            <a:lvl2pPr marL="914400" lvl="1" indent="-228600" algn="l">
              <a:lnSpc>
                <a:spcPct val="100000"/>
              </a:lnSpc>
              <a:spcBef>
                <a:spcPts val="400"/>
              </a:spcBef>
              <a:spcAft>
                <a:spcPts val="0"/>
              </a:spcAft>
              <a:buSzPts val="1500"/>
              <a:buFont typeface="Arial"/>
              <a:buNone/>
              <a:defRPr sz="2000"/>
            </a:lvl2pPr>
            <a:lvl3pPr marL="1371600" lvl="2" indent="-228600" algn="l">
              <a:lnSpc>
                <a:spcPct val="100000"/>
              </a:lnSpc>
              <a:spcBef>
                <a:spcPts val="360"/>
              </a:spcBef>
              <a:spcAft>
                <a:spcPts val="0"/>
              </a:spcAft>
              <a:buSzPts val="1350"/>
              <a:buNone/>
              <a:defRPr sz="1800"/>
            </a:lvl3pPr>
            <a:lvl4pPr marL="1828800" lvl="3" indent="-228600" algn="l">
              <a:lnSpc>
                <a:spcPct val="100000"/>
              </a:lnSpc>
              <a:spcBef>
                <a:spcPts val="320"/>
              </a:spcBef>
              <a:spcAft>
                <a:spcPts val="0"/>
              </a:spcAft>
              <a:buSzPts val="1280"/>
              <a:buFont typeface="Arial"/>
              <a:buNone/>
              <a:defRPr sz="1600"/>
            </a:lvl4pPr>
            <a:lvl5pPr marL="2286000" lvl="4" indent="-228600" algn="l">
              <a:lnSpc>
                <a:spcPct val="100000"/>
              </a:lnSpc>
              <a:spcBef>
                <a:spcPts val="320"/>
              </a:spcBef>
              <a:spcAft>
                <a:spcPts val="0"/>
              </a:spcAft>
              <a:buSzPts val="104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65" name="Google Shape;65;g14ba0d3dffd_0_113"/>
          <p:cNvSpPr txBox="1">
            <a:spLocks noGrp="1"/>
          </p:cNvSpPr>
          <p:nvPr>
            <p:ph type="dt" idx="10"/>
          </p:nvPr>
        </p:nvSpPr>
        <p:spPr>
          <a:xfrm>
            <a:off x="9347200" y="6334820"/>
            <a:ext cx="25400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14ba0d3dffd_0_113"/>
          <p:cNvSpPr txBox="1">
            <a:spLocks noGrp="1"/>
          </p:cNvSpPr>
          <p:nvPr>
            <p:ph type="ftr" idx="11"/>
          </p:nvPr>
        </p:nvSpPr>
        <p:spPr>
          <a:xfrm>
            <a:off x="3915833" y="6311007"/>
            <a:ext cx="38608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14ba0d3dffd_0_113"/>
          <p:cNvSpPr txBox="1">
            <a:spLocks noGrp="1"/>
          </p:cNvSpPr>
          <p:nvPr>
            <p:ph type="sldNum" idx="12"/>
          </p:nvPr>
        </p:nvSpPr>
        <p:spPr>
          <a:xfrm>
            <a:off x="112183" y="6343650"/>
            <a:ext cx="783200" cy="492600"/>
          </a:xfrm>
          <a:prstGeom prst="rect">
            <a:avLst/>
          </a:prstGeom>
          <a:noFill/>
          <a:ln>
            <a:noFill/>
          </a:ln>
        </p:spPr>
        <p:txBody>
          <a:bodyPr spcFirstLastPara="1" wrap="square" lIns="91425" tIns="45700" rIns="91425" bIns="45700" anchor="b" anchorCtr="1">
            <a:sp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5871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Chart and Text" type="chartAndTx">
  <p:cSld name="Title, Chart and Text">
    <p:spTree>
      <p:nvGrpSpPr>
        <p:cNvPr id="1" name="Shape 68"/>
        <p:cNvGrpSpPr/>
        <p:nvPr/>
      </p:nvGrpSpPr>
      <p:grpSpPr>
        <a:xfrm>
          <a:off x="0" y="0"/>
          <a:ext cx="0" cy="0"/>
          <a:chOff x="0" y="0"/>
          <a:chExt cx="0" cy="0"/>
        </a:xfrm>
      </p:grpSpPr>
      <p:sp>
        <p:nvSpPr>
          <p:cNvPr id="69" name="Google Shape;69;g14ba0d3dffd_0_119"/>
          <p:cNvSpPr txBox="1">
            <a:spLocks noGrp="1"/>
          </p:cNvSpPr>
          <p:nvPr>
            <p:ph type="title"/>
          </p:nvPr>
        </p:nvSpPr>
        <p:spPr>
          <a:xfrm>
            <a:off x="1219200" y="762000"/>
            <a:ext cx="10668000" cy="1143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g14ba0d3dffd_0_119"/>
          <p:cNvSpPr>
            <a:spLocks noGrp="1"/>
          </p:cNvSpPr>
          <p:nvPr>
            <p:ph type="chart" idx="2"/>
          </p:nvPr>
        </p:nvSpPr>
        <p:spPr>
          <a:xfrm>
            <a:off x="1219200" y="2362200"/>
            <a:ext cx="5232400" cy="3733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60"/>
              </a:spcBef>
              <a:spcAft>
                <a:spcPts val="0"/>
              </a:spcAft>
              <a:buClr>
                <a:schemeClr val="dk1"/>
              </a:buClr>
              <a:buSzPts val="2100"/>
              <a:buFont typeface="Noto Sans"/>
              <a:buChar char="●"/>
              <a:defRPr sz="2800" b="0" i="0" u="none" strike="noStrike" cap="none">
                <a:solidFill>
                  <a:schemeClr val="dk1"/>
                </a:solidFill>
                <a:latin typeface="Arial"/>
                <a:ea typeface="Arial"/>
                <a:cs typeface="Arial"/>
                <a:sym typeface="Arial"/>
              </a:defRPr>
            </a:lvl1pPr>
            <a:lvl2pPr marR="0" lvl="1"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500"/>
              <a:buFont typeface="Noto San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170"/>
              <a:buFont typeface="Noto Sans"/>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Google Shape;71;g14ba0d3dffd_0_119"/>
          <p:cNvSpPr txBox="1">
            <a:spLocks noGrp="1"/>
          </p:cNvSpPr>
          <p:nvPr>
            <p:ph type="body" idx="1"/>
          </p:nvPr>
        </p:nvSpPr>
        <p:spPr>
          <a:xfrm>
            <a:off x="6654800" y="2362200"/>
            <a:ext cx="5232400" cy="37338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14325" algn="l">
              <a:lnSpc>
                <a:spcPct val="100000"/>
              </a:lnSpc>
              <a:spcBef>
                <a:spcPts val="360"/>
              </a:spcBef>
              <a:spcAft>
                <a:spcPts val="0"/>
              </a:spcAft>
              <a:buSzPts val="1350"/>
              <a:buChar char="–"/>
              <a:defRPr/>
            </a:lvl2pPr>
            <a:lvl3pPr marL="1371600" lvl="2" indent="-314325" algn="l">
              <a:lnSpc>
                <a:spcPct val="100000"/>
              </a:lnSpc>
              <a:spcBef>
                <a:spcPts val="360"/>
              </a:spcBef>
              <a:spcAft>
                <a:spcPts val="0"/>
              </a:spcAft>
              <a:buSzPts val="1350"/>
              <a:buChar char="●"/>
              <a:defRPr/>
            </a:lvl3pPr>
            <a:lvl4pPr marL="1828800" lvl="3" indent="-320039" algn="l">
              <a:lnSpc>
                <a:spcPct val="100000"/>
              </a:lnSpc>
              <a:spcBef>
                <a:spcPts val="360"/>
              </a:spcBef>
              <a:spcAft>
                <a:spcPts val="0"/>
              </a:spcAft>
              <a:buSzPts val="1440"/>
              <a:buChar char="–"/>
              <a:defRPr/>
            </a:lvl4pPr>
            <a:lvl5pPr marL="2286000" lvl="4" indent="-302895" algn="l">
              <a:lnSpc>
                <a:spcPct val="100000"/>
              </a:lnSpc>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g14ba0d3dffd_0_119"/>
          <p:cNvSpPr txBox="1">
            <a:spLocks noGrp="1"/>
          </p:cNvSpPr>
          <p:nvPr>
            <p:ph type="dt" idx="10"/>
          </p:nvPr>
        </p:nvSpPr>
        <p:spPr>
          <a:xfrm>
            <a:off x="9347200" y="6334820"/>
            <a:ext cx="25400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14ba0d3dffd_0_119"/>
          <p:cNvSpPr txBox="1">
            <a:spLocks noGrp="1"/>
          </p:cNvSpPr>
          <p:nvPr>
            <p:ph type="ftr" idx="11"/>
          </p:nvPr>
        </p:nvSpPr>
        <p:spPr>
          <a:xfrm>
            <a:off x="3915833" y="6311007"/>
            <a:ext cx="38608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14ba0d3dffd_0_119"/>
          <p:cNvSpPr txBox="1">
            <a:spLocks noGrp="1"/>
          </p:cNvSpPr>
          <p:nvPr>
            <p:ph type="sldNum" idx="12"/>
          </p:nvPr>
        </p:nvSpPr>
        <p:spPr>
          <a:xfrm>
            <a:off x="112183" y="6343650"/>
            <a:ext cx="783200" cy="492600"/>
          </a:xfrm>
          <a:prstGeom prst="rect">
            <a:avLst/>
          </a:prstGeom>
          <a:noFill/>
          <a:ln>
            <a:noFill/>
          </a:ln>
        </p:spPr>
        <p:txBody>
          <a:bodyPr spcFirstLastPara="1" wrap="square" lIns="91425" tIns="45700" rIns="91425" bIns="45700" anchor="b" anchorCtr="1">
            <a:sp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0743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g14ba0d3dffd_0_126"/>
          <p:cNvSpPr txBox="1">
            <a:spLocks noGrp="1"/>
          </p:cNvSpPr>
          <p:nvPr>
            <p:ph type="title"/>
          </p:nvPr>
        </p:nvSpPr>
        <p:spPr>
          <a:xfrm rot="5400000">
            <a:off x="7886800" y="2095600"/>
            <a:ext cx="5334000" cy="2666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7" name="Google Shape;77;g14ba0d3dffd_0_126"/>
          <p:cNvSpPr txBox="1">
            <a:spLocks noGrp="1"/>
          </p:cNvSpPr>
          <p:nvPr>
            <p:ph type="body" idx="1"/>
          </p:nvPr>
        </p:nvSpPr>
        <p:spPr>
          <a:xfrm rot="5400000">
            <a:off x="2451200" y="-469800"/>
            <a:ext cx="5334000" cy="77976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14325" algn="l">
              <a:lnSpc>
                <a:spcPct val="100000"/>
              </a:lnSpc>
              <a:spcBef>
                <a:spcPts val="360"/>
              </a:spcBef>
              <a:spcAft>
                <a:spcPts val="0"/>
              </a:spcAft>
              <a:buSzPts val="1350"/>
              <a:buChar char="–"/>
              <a:defRPr/>
            </a:lvl2pPr>
            <a:lvl3pPr marL="1371600" lvl="2" indent="-314325" algn="l">
              <a:lnSpc>
                <a:spcPct val="100000"/>
              </a:lnSpc>
              <a:spcBef>
                <a:spcPts val="360"/>
              </a:spcBef>
              <a:spcAft>
                <a:spcPts val="0"/>
              </a:spcAft>
              <a:buSzPts val="1350"/>
              <a:buChar char="●"/>
              <a:defRPr/>
            </a:lvl3pPr>
            <a:lvl4pPr marL="1828800" lvl="3" indent="-320039" algn="l">
              <a:lnSpc>
                <a:spcPct val="100000"/>
              </a:lnSpc>
              <a:spcBef>
                <a:spcPts val="360"/>
              </a:spcBef>
              <a:spcAft>
                <a:spcPts val="0"/>
              </a:spcAft>
              <a:buSzPts val="1440"/>
              <a:buChar char="–"/>
              <a:defRPr/>
            </a:lvl4pPr>
            <a:lvl5pPr marL="2286000" lvl="4" indent="-302895" algn="l">
              <a:lnSpc>
                <a:spcPct val="100000"/>
              </a:lnSpc>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g14ba0d3dffd_0_126"/>
          <p:cNvSpPr txBox="1">
            <a:spLocks noGrp="1"/>
          </p:cNvSpPr>
          <p:nvPr>
            <p:ph type="dt" idx="10"/>
          </p:nvPr>
        </p:nvSpPr>
        <p:spPr>
          <a:xfrm>
            <a:off x="9347200" y="6334820"/>
            <a:ext cx="25400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14ba0d3dffd_0_126"/>
          <p:cNvSpPr txBox="1">
            <a:spLocks noGrp="1"/>
          </p:cNvSpPr>
          <p:nvPr>
            <p:ph type="ftr" idx="11"/>
          </p:nvPr>
        </p:nvSpPr>
        <p:spPr>
          <a:xfrm>
            <a:off x="3915833" y="6311007"/>
            <a:ext cx="38608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14ba0d3dffd_0_126"/>
          <p:cNvSpPr txBox="1">
            <a:spLocks noGrp="1"/>
          </p:cNvSpPr>
          <p:nvPr>
            <p:ph type="sldNum" idx="12"/>
          </p:nvPr>
        </p:nvSpPr>
        <p:spPr>
          <a:xfrm>
            <a:off x="112183" y="6343650"/>
            <a:ext cx="783200" cy="492600"/>
          </a:xfrm>
          <a:prstGeom prst="rect">
            <a:avLst/>
          </a:prstGeom>
          <a:noFill/>
          <a:ln>
            <a:noFill/>
          </a:ln>
        </p:spPr>
        <p:txBody>
          <a:bodyPr spcFirstLastPara="1" wrap="square" lIns="91425" tIns="45700" rIns="91425" bIns="45700" anchor="b" anchorCtr="1">
            <a:sp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4765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1"/>
        <p:cNvGrpSpPr/>
        <p:nvPr/>
      </p:nvGrpSpPr>
      <p:grpSpPr>
        <a:xfrm>
          <a:off x="0" y="0"/>
          <a:ext cx="0" cy="0"/>
          <a:chOff x="0" y="0"/>
          <a:chExt cx="0" cy="0"/>
        </a:xfrm>
      </p:grpSpPr>
      <p:sp>
        <p:nvSpPr>
          <p:cNvPr id="82" name="Google Shape;82;g14ba0d3dffd_0_132"/>
          <p:cNvSpPr txBox="1">
            <a:spLocks noGrp="1"/>
          </p:cNvSpPr>
          <p:nvPr>
            <p:ph type="title"/>
          </p:nvPr>
        </p:nvSpPr>
        <p:spPr>
          <a:xfrm>
            <a:off x="1219200" y="762000"/>
            <a:ext cx="10668000" cy="1143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g14ba0d3dffd_0_132"/>
          <p:cNvSpPr txBox="1">
            <a:spLocks noGrp="1"/>
          </p:cNvSpPr>
          <p:nvPr>
            <p:ph type="body" idx="1"/>
          </p:nvPr>
        </p:nvSpPr>
        <p:spPr>
          <a:xfrm rot="5400000">
            <a:off x="4686300" y="-1104900"/>
            <a:ext cx="3733800" cy="106680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14325" algn="l">
              <a:lnSpc>
                <a:spcPct val="100000"/>
              </a:lnSpc>
              <a:spcBef>
                <a:spcPts val="360"/>
              </a:spcBef>
              <a:spcAft>
                <a:spcPts val="0"/>
              </a:spcAft>
              <a:buSzPts val="1350"/>
              <a:buChar char="–"/>
              <a:defRPr/>
            </a:lvl2pPr>
            <a:lvl3pPr marL="1371600" lvl="2" indent="-314325" algn="l">
              <a:lnSpc>
                <a:spcPct val="100000"/>
              </a:lnSpc>
              <a:spcBef>
                <a:spcPts val="360"/>
              </a:spcBef>
              <a:spcAft>
                <a:spcPts val="0"/>
              </a:spcAft>
              <a:buSzPts val="1350"/>
              <a:buChar char="●"/>
              <a:defRPr/>
            </a:lvl3pPr>
            <a:lvl4pPr marL="1828800" lvl="3" indent="-320039" algn="l">
              <a:lnSpc>
                <a:spcPct val="100000"/>
              </a:lnSpc>
              <a:spcBef>
                <a:spcPts val="360"/>
              </a:spcBef>
              <a:spcAft>
                <a:spcPts val="0"/>
              </a:spcAft>
              <a:buSzPts val="1440"/>
              <a:buChar char="–"/>
              <a:defRPr/>
            </a:lvl4pPr>
            <a:lvl5pPr marL="2286000" lvl="4" indent="-302895" algn="l">
              <a:lnSpc>
                <a:spcPct val="100000"/>
              </a:lnSpc>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g14ba0d3dffd_0_132"/>
          <p:cNvSpPr txBox="1">
            <a:spLocks noGrp="1"/>
          </p:cNvSpPr>
          <p:nvPr>
            <p:ph type="dt" idx="10"/>
          </p:nvPr>
        </p:nvSpPr>
        <p:spPr>
          <a:xfrm>
            <a:off x="9347200" y="6334820"/>
            <a:ext cx="25400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14ba0d3dffd_0_132"/>
          <p:cNvSpPr txBox="1">
            <a:spLocks noGrp="1"/>
          </p:cNvSpPr>
          <p:nvPr>
            <p:ph type="ftr" idx="11"/>
          </p:nvPr>
        </p:nvSpPr>
        <p:spPr>
          <a:xfrm>
            <a:off x="3915833" y="6311007"/>
            <a:ext cx="38608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14ba0d3dffd_0_132"/>
          <p:cNvSpPr txBox="1">
            <a:spLocks noGrp="1"/>
          </p:cNvSpPr>
          <p:nvPr>
            <p:ph type="sldNum" idx="12"/>
          </p:nvPr>
        </p:nvSpPr>
        <p:spPr>
          <a:xfrm>
            <a:off x="112183" y="6343650"/>
            <a:ext cx="783200" cy="492600"/>
          </a:xfrm>
          <a:prstGeom prst="rect">
            <a:avLst/>
          </a:prstGeom>
          <a:noFill/>
          <a:ln>
            <a:noFill/>
          </a:ln>
        </p:spPr>
        <p:txBody>
          <a:bodyPr spcFirstLastPara="1" wrap="square" lIns="91425" tIns="45700" rIns="91425" bIns="45700" anchor="b" anchorCtr="1">
            <a:sp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114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7"/>
        <p:cNvGrpSpPr/>
        <p:nvPr/>
      </p:nvGrpSpPr>
      <p:grpSpPr>
        <a:xfrm>
          <a:off x="0" y="0"/>
          <a:ext cx="0" cy="0"/>
          <a:chOff x="0" y="0"/>
          <a:chExt cx="0" cy="0"/>
        </a:xfrm>
      </p:grpSpPr>
      <p:sp>
        <p:nvSpPr>
          <p:cNvPr id="88" name="Google Shape;88;g14ba0d3dffd_0_138"/>
          <p:cNvSpPr txBox="1">
            <a:spLocks noGrp="1"/>
          </p:cNvSpPr>
          <p:nvPr>
            <p:ph type="title"/>
          </p:nvPr>
        </p:nvSpPr>
        <p:spPr>
          <a:xfrm>
            <a:off x="840317" y="457200"/>
            <a:ext cx="39328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9" name="Google Shape;89;g14ba0d3dffd_0_138"/>
          <p:cNvSpPr>
            <a:spLocks noGrp="1"/>
          </p:cNvSpPr>
          <p:nvPr>
            <p:ph type="pic" idx="2"/>
          </p:nvPr>
        </p:nvSpPr>
        <p:spPr>
          <a:xfrm>
            <a:off x="5183717" y="987425"/>
            <a:ext cx="6172400" cy="4873500"/>
          </a:xfrm>
          <a:prstGeom prst="rect">
            <a:avLst/>
          </a:prstGeom>
          <a:noFill/>
          <a:ln>
            <a:noFill/>
          </a:ln>
        </p:spPr>
      </p:sp>
      <p:sp>
        <p:nvSpPr>
          <p:cNvPr id="90" name="Google Shape;90;g14ba0d3dffd_0_138"/>
          <p:cNvSpPr txBox="1">
            <a:spLocks noGrp="1"/>
          </p:cNvSpPr>
          <p:nvPr>
            <p:ph type="body" idx="1"/>
          </p:nvPr>
        </p:nvSpPr>
        <p:spPr>
          <a:xfrm>
            <a:off x="840317" y="2057400"/>
            <a:ext cx="39328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200"/>
              <a:buNone/>
              <a:defRPr sz="1600"/>
            </a:lvl1pPr>
            <a:lvl2pPr marL="914400" lvl="1" indent="-228600" algn="l">
              <a:lnSpc>
                <a:spcPct val="100000"/>
              </a:lnSpc>
              <a:spcBef>
                <a:spcPts val="280"/>
              </a:spcBef>
              <a:spcAft>
                <a:spcPts val="0"/>
              </a:spcAft>
              <a:buSzPts val="1050"/>
              <a:buFont typeface="Arial"/>
              <a:buNone/>
              <a:defRPr sz="1400"/>
            </a:lvl2pPr>
            <a:lvl3pPr marL="1371600" lvl="2" indent="-228600" algn="l">
              <a:lnSpc>
                <a:spcPct val="100000"/>
              </a:lnSpc>
              <a:spcBef>
                <a:spcPts val="240"/>
              </a:spcBef>
              <a:spcAft>
                <a:spcPts val="0"/>
              </a:spcAft>
              <a:buSzPts val="900"/>
              <a:buNone/>
              <a:defRPr sz="1200"/>
            </a:lvl3pPr>
            <a:lvl4pPr marL="1828800" lvl="3" indent="-228600" algn="l">
              <a:lnSpc>
                <a:spcPct val="100000"/>
              </a:lnSpc>
              <a:spcBef>
                <a:spcPts val="200"/>
              </a:spcBef>
              <a:spcAft>
                <a:spcPts val="0"/>
              </a:spcAft>
              <a:buSzPts val="800"/>
              <a:buFont typeface="Arial"/>
              <a:buNone/>
              <a:defRPr sz="1000"/>
            </a:lvl4pPr>
            <a:lvl5pPr marL="2286000" lvl="4" indent="-228600" algn="l">
              <a:lnSpc>
                <a:spcPct val="100000"/>
              </a:lnSpc>
              <a:spcBef>
                <a:spcPts val="200"/>
              </a:spcBef>
              <a:spcAft>
                <a:spcPts val="0"/>
              </a:spcAft>
              <a:buSzPts val="65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g14ba0d3dffd_0_138"/>
          <p:cNvSpPr txBox="1">
            <a:spLocks noGrp="1"/>
          </p:cNvSpPr>
          <p:nvPr>
            <p:ph type="dt" idx="10"/>
          </p:nvPr>
        </p:nvSpPr>
        <p:spPr>
          <a:xfrm>
            <a:off x="9347200" y="6334820"/>
            <a:ext cx="25400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14ba0d3dffd_0_138"/>
          <p:cNvSpPr txBox="1">
            <a:spLocks noGrp="1"/>
          </p:cNvSpPr>
          <p:nvPr>
            <p:ph type="ftr" idx="11"/>
          </p:nvPr>
        </p:nvSpPr>
        <p:spPr>
          <a:xfrm>
            <a:off x="3915833" y="6311007"/>
            <a:ext cx="38608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4ba0d3dffd_0_138"/>
          <p:cNvSpPr txBox="1">
            <a:spLocks noGrp="1"/>
          </p:cNvSpPr>
          <p:nvPr>
            <p:ph type="sldNum" idx="12"/>
          </p:nvPr>
        </p:nvSpPr>
        <p:spPr>
          <a:xfrm>
            <a:off x="112183" y="6343650"/>
            <a:ext cx="783200" cy="492600"/>
          </a:xfrm>
          <a:prstGeom prst="rect">
            <a:avLst/>
          </a:prstGeom>
          <a:noFill/>
          <a:ln>
            <a:noFill/>
          </a:ln>
        </p:spPr>
        <p:txBody>
          <a:bodyPr spcFirstLastPara="1" wrap="square" lIns="91425" tIns="45700" rIns="91425" bIns="45700" anchor="b" anchorCtr="1">
            <a:sp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939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4"/>
        <p:cNvGrpSpPr/>
        <p:nvPr/>
      </p:nvGrpSpPr>
      <p:grpSpPr>
        <a:xfrm>
          <a:off x="0" y="0"/>
          <a:ext cx="0" cy="0"/>
          <a:chOff x="0" y="0"/>
          <a:chExt cx="0" cy="0"/>
        </a:xfrm>
      </p:grpSpPr>
      <p:sp>
        <p:nvSpPr>
          <p:cNvPr id="95" name="Google Shape;95;g14ba0d3dffd_0_145"/>
          <p:cNvSpPr txBox="1">
            <a:spLocks noGrp="1"/>
          </p:cNvSpPr>
          <p:nvPr>
            <p:ph type="title"/>
          </p:nvPr>
        </p:nvSpPr>
        <p:spPr>
          <a:xfrm>
            <a:off x="840317" y="365125"/>
            <a:ext cx="10515600" cy="1325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6" name="Google Shape;96;g14ba0d3dffd_0_145"/>
          <p:cNvSpPr txBox="1">
            <a:spLocks noGrp="1"/>
          </p:cNvSpPr>
          <p:nvPr>
            <p:ph type="body" idx="1"/>
          </p:nvPr>
        </p:nvSpPr>
        <p:spPr>
          <a:xfrm>
            <a:off x="840317" y="1681163"/>
            <a:ext cx="5158400" cy="823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800"/>
              <a:buNone/>
              <a:defRPr sz="2400" b="1"/>
            </a:lvl1pPr>
            <a:lvl2pPr marL="914400" lvl="1" indent="-228600" algn="l">
              <a:lnSpc>
                <a:spcPct val="100000"/>
              </a:lnSpc>
              <a:spcBef>
                <a:spcPts val="400"/>
              </a:spcBef>
              <a:spcAft>
                <a:spcPts val="0"/>
              </a:spcAft>
              <a:buSzPts val="1500"/>
              <a:buFont typeface="Arial"/>
              <a:buNone/>
              <a:defRPr sz="2000" b="1"/>
            </a:lvl2pPr>
            <a:lvl3pPr marL="1371600" lvl="2" indent="-228600" algn="l">
              <a:lnSpc>
                <a:spcPct val="100000"/>
              </a:lnSpc>
              <a:spcBef>
                <a:spcPts val="360"/>
              </a:spcBef>
              <a:spcAft>
                <a:spcPts val="0"/>
              </a:spcAft>
              <a:buSzPts val="1350"/>
              <a:buNone/>
              <a:defRPr sz="1800" b="1"/>
            </a:lvl3pPr>
            <a:lvl4pPr marL="1828800" lvl="3" indent="-228600" algn="l">
              <a:lnSpc>
                <a:spcPct val="100000"/>
              </a:lnSpc>
              <a:spcBef>
                <a:spcPts val="320"/>
              </a:spcBef>
              <a:spcAft>
                <a:spcPts val="0"/>
              </a:spcAft>
              <a:buSzPts val="1280"/>
              <a:buFont typeface="Arial"/>
              <a:buNone/>
              <a:defRPr sz="1600" b="1"/>
            </a:lvl4pPr>
            <a:lvl5pPr marL="2286000" lvl="4" indent="-228600" algn="l">
              <a:lnSpc>
                <a:spcPct val="100000"/>
              </a:lnSpc>
              <a:spcBef>
                <a:spcPts val="320"/>
              </a:spcBef>
              <a:spcAft>
                <a:spcPts val="0"/>
              </a:spcAft>
              <a:buSzPts val="104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7" name="Google Shape;97;g14ba0d3dffd_0_145"/>
          <p:cNvSpPr txBox="1">
            <a:spLocks noGrp="1"/>
          </p:cNvSpPr>
          <p:nvPr>
            <p:ph type="body" idx="2"/>
          </p:nvPr>
        </p:nvSpPr>
        <p:spPr>
          <a:xfrm>
            <a:off x="840317" y="2505075"/>
            <a:ext cx="5158400" cy="36846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14325" algn="l">
              <a:lnSpc>
                <a:spcPct val="100000"/>
              </a:lnSpc>
              <a:spcBef>
                <a:spcPts val="360"/>
              </a:spcBef>
              <a:spcAft>
                <a:spcPts val="0"/>
              </a:spcAft>
              <a:buSzPts val="1350"/>
              <a:buChar char="–"/>
              <a:defRPr/>
            </a:lvl2pPr>
            <a:lvl3pPr marL="1371600" lvl="2" indent="-314325" algn="l">
              <a:lnSpc>
                <a:spcPct val="100000"/>
              </a:lnSpc>
              <a:spcBef>
                <a:spcPts val="360"/>
              </a:spcBef>
              <a:spcAft>
                <a:spcPts val="0"/>
              </a:spcAft>
              <a:buSzPts val="1350"/>
              <a:buChar char="●"/>
              <a:defRPr/>
            </a:lvl3pPr>
            <a:lvl4pPr marL="1828800" lvl="3" indent="-320039" algn="l">
              <a:lnSpc>
                <a:spcPct val="100000"/>
              </a:lnSpc>
              <a:spcBef>
                <a:spcPts val="360"/>
              </a:spcBef>
              <a:spcAft>
                <a:spcPts val="0"/>
              </a:spcAft>
              <a:buSzPts val="1440"/>
              <a:buChar char="–"/>
              <a:defRPr/>
            </a:lvl4pPr>
            <a:lvl5pPr marL="2286000" lvl="4" indent="-302895" algn="l">
              <a:lnSpc>
                <a:spcPct val="100000"/>
              </a:lnSpc>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g14ba0d3dffd_0_145"/>
          <p:cNvSpPr txBox="1">
            <a:spLocks noGrp="1"/>
          </p:cNvSpPr>
          <p:nvPr>
            <p:ph type="body" idx="3"/>
          </p:nvPr>
        </p:nvSpPr>
        <p:spPr>
          <a:xfrm>
            <a:off x="6172200" y="1681163"/>
            <a:ext cx="5183600" cy="823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800"/>
              <a:buNone/>
              <a:defRPr sz="2400" b="1"/>
            </a:lvl1pPr>
            <a:lvl2pPr marL="914400" lvl="1" indent="-228600" algn="l">
              <a:lnSpc>
                <a:spcPct val="100000"/>
              </a:lnSpc>
              <a:spcBef>
                <a:spcPts val="400"/>
              </a:spcBef>
              <a:spcAft>
                <a:spcPts val="0"/>
              </a:spcAft>
              <a:buSzPts val="1500"/>
              <a:buFont typeface="Arial"/>
              <a:buNone/>
              <a:defRPr sz="2000" b="1"/>
            </a:lvl2pPr>
            <a:lvl3pPr marL="1371600" lvl="2" indent="-228600" algn="l">
              <a:lnSpc>
                <a:spcPct val="100000"/>
              </a:lnSpc>
              <a:spcBef>
                <a:spcPts val="360"/>
              </a:spcBef>
              <a:spcAft>
                <a:spcPts val="0"/>
              </a:spcAft>
              <a:buSzPts val="1350"/>
              <a:buNone/>
              <a:defRPr sz="1800" b="1"/>
            </a:lvl3pPr>
            <a:lvl4pPr marL="1828800" lvl="3" indent="-228600" algn="l">
              <a:lnSpc>
                <a:spcPct val="100000"/>
              </a:lnSpc>
              <a:spcBef>
                <a:spcPts val="320"/>
              </a:spcBef>
              <a:spcAft>
                <a:spcPts val="0"/>
              </a:spcAft>
              <a:buSzPts val="1280"/>
              <a:buFont typeface="Arial"/>
              <a:buNone/>
              <a:defRPr sz="1600" b="1"/>
            </a:lvl4pPr>
            <a:lvl5pPr marL="2286000" lvl="4" indent="-228600" algn="l">
              <a:lnSpc>
                <a:spcPct val="100000"/>
              </a:lnSpc>
              <a:spcBef>
                <a:spcPts val="320"/>
              </a:spcBef>
              <a:spcAft>
                <a:spcPts val="0"/>
              </a:spcAft>
              <a:buSzPts val="104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9" name="Google Shape;99;g14ba0d3dffd_0_145"/>
          <p:cNvSpPr txBox="1">
            <a:spLocks noGrp="1"/>
          </p:cNvSpPr>
          <p:nvPr>
            <p:ph type="body" idx="4"/>
          </p:nvPr>
        </p:nvSpPr>
        <p:spPr>
          <a:xfrm>
            <a:off x="6172200" y="2505075"/>
            <a:ext cx="5183600" cy="36846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14325" algn="l">
              <a:lnSpc>
                <a:spcPct val="100000"/>
              </a:lnSpc>
              <a:spcBef>
                <a:spcPts val="360"/>
              </a:spcBef>
              <a:spcAft>
                <a:spcPts val="0"/>
              </a:spcAft>
              <a:buSzPts val="1350"/>
              <a:buChar char="–"/>
              <a:defRPr/>
            </a:lvl2pPr>
            <a:lvl3pPr marL="1371600" lvl="2" indent="-314325" algn="l">
              <a:lnSpc>
                <a:spcPct val="100000"/>
              </a:lnSpc>
              <a:spcBef>
                <a:spcPts val="360"/>
              </a:spcBef>
              <a:spcAft>
                <a:spcPts val="0"/>
              </a:spcAft>
              <a:buSzPts val="1350"/>
              <a:buChar char="●"/>
              <a:defRPr/>
            </a:lvl3pPr>
            <a:lvl4pPr marL="1828800" lvl="3" indent="-320039" algn="l">
              <a:lnSpc>
                <a:spcPct val="100000"/>
              </a:lnSpc>
              <a:spcBef>
                <a:spcPts val="360"/>
              </a:spcBef>
              <a:spcAft>
                <a:spcPts val="0"/>
              </a:spcAft>
              <a:buSzPts val="1440"/>
              <a:buChar char="–"/>
              <a:defRPr/>
            </a:lvl4pPr>
            <a:lvl5pPr marL="2286000" lvl="4" indent="-302895" algn="l">
              <a:lnSpc>
                <a:spcPct val="100000"/>
              </a:lnSpc>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g14ba0d3dffd_0_145"/>
          <p:cNvSpPr txBox="1">
            <a:spLocks noGrp="1"/>
          </p:cNvSpPr>
          <p:nvPr>
            <p:ph type="dt" idx="10"/>
          </p:nvPr>
        </p:nvSpPr>
        <p:spPr>
          <a:xfrm>
            <a:off x="9347200" y="6334820"/>
            <a:ext cx="25400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14ba0d3dffd_0_145"/>
          <p:cNvSpPr txBox="1">
            <a:spLocks noGrp="1"/>
          </p:cNvSpPr>
          <p:nvPr>
            <p:ph type="ftr" idx="11"/>
          </p:nvPr>
        </p:nvSpPr>
        <p:spPr>
          <a:xfrm>
            <a:off x="3915833" y="6311007"/>
            <a:ext cx="3860800" cy="52318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14ba0d3dffd_0_145"/>
          <p:cNvSpPr txBox="1">
            <a:spLocks noGrp="1"/>
          </p:cNvSpPr>
          <p:nvPr>
            <p:ph type="sldNum" idx="12"/>
          </p:nvPr>
        </p:nvSpPr>
        <p:spPr>
          <a:xfrm>
            <a:off x="112183" y="6343650"/>
            <a:ext cx="783200" cy="492600"/>
          </a:xfrm>
          <a:prstGeom prst="rect">
            <a:avLst/>
          </a:prstGeom>
          <a:noFill/>
          <a:ln>
            <a:noFill/>
          </a:ln>
        </p:spPr>
        <p:txBody>
          <a:bodyPr spcFirstLastPara="1" wrap="square" lIns="91425" tIns="45700" rIns="91425" bIns="45700" anchor="b" anchorCtr="1">
            <a:spAutoFit/>
          </a:bodyPr>
          <a:lstStyle>
            <a:lvl1pPr marL="0" marR="0" lvl="0"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854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14854B5-247D-4CDE-8AE1-41AF7E2C9C90}"/>
              </a:ext>
            </a:extLst>
          </p:cNvPr>
          <p:cNvSpPr>
            <a:spLocks noGrp="1" noChangeArrowheads="1"/>
          </p:cNvSpPr>
          <p:nvPr>
            <p:ph type="dt" sz="half" idx="10"/>
          </p:nvPr>
        </p:nvSpPr>
        <p:spPr/>
        <p:txBody>
          <a:bodyPr/>
          <a:lstStyle>
            <a:lvl1pPr eaLnBrk="1" hangingPunct="1">
              <a:defRPr/>
            </a:lvl1pPr>
          </a:lstStyle>
          <a:p>
            <a:pPr>
              <a:defRPr/>
            </a:pPr>
            <a:endParaRPr lang="en-US" altLang="en-US"/>
          </a:p>
        </p:txBody>
      </p:sp>
      <p:sp>
        <p:nvSpPr>
          <p:cNvPr id="5" name="Rectangle 5">
            <a:extLst>
              <a:ext uri="{FF2B5EF4-FFF2-40B4-BE49-F238E27FC236}">
                <a16:creationId xmlns:a16="http://schemas.microsoft.com/office/drawing/2014/main" id="{0E98ED2C-D4DC-476D-8A58-B49075D61F02}"/>
              </a:ext>
            </a:extLst>
          </p:cNvPr>
          <p:cNvSpPr>
            <a:spLocks noGrp="1" noChangeArrowheads="1"/>
          </p:cNvSpPr>
          <p:nvPr>
            <p:ph type="ftr" sz="quarter" idx="11"/>
          </p:nvPr>
        </p:nvSpPr>
        <p:spPr/>
        <p:txBody>
          <a:bodyPr/>
          <a:lstStyle>
            <a:lvl1pPr eaLnBrk="1" hangingPunct="1">
              <a:defRPr/>
            </a:lvl1pPr>
          </a:lstStyle>
          <a:p>
            <a:pPr>
              <a:defRPr/>
            </a:pPr>
            <a:endParaRPr lang="en-US" altLang="en-US"/>
          </a:p>
        </p:txBody>
      </p:sp>
      <p:sp>
        <p:nvSpPr>
          <p:cNvPr id="6" name="Rectangle 6">
            <a:extLst>
              <a:ext uri="{FF2B5EF4-FFF2-40B4-BE49-F238E27FC236}">
                <a16:creationId xmlns:a16="http://schemas.microsoft.com/office/drawing/2014/main" id="{F908F3B4-C0C4-47C9-BAA4-7F6101F2CF85}"/>
              </a:ext>
            </a:extLst>
          </p:cNvPr>
          <p:cNvSpPr>
            <a:spLocks noGrp="1" noChangeArrowheads="1"/>
          </p:cNvSpPr>
          <p:nvPr>
            <p:ph type="sldNum" sz="quarter" idx="12"/>
          </p:nvPr>
        </p:nvSpPr>
        <p:spPr/>
        <p:txBody>
          <a:bodyPr/>
          <a:lstStyle>
            <a:lvl1pPr eaLnBrk="1" hangingPunct="1">
              <a:defRPr/>
            </a:lvl1pPr>
          </a:lstStyle>
          <a:p>
            <a:pPr>
              <a:defRPr/>
            </a:pPr>
            <a:fld id="{E93365CB-6945-46CE-AEFC-D44F3636E7BF}" type="slidenum">
              <a:rPr lang="en-US" altLang="en-US"/>
              <a:pPr>
                <a:defRPr/>
              </a:pPr>
              <a:t>‹#›</a:t>
            </a:fld>
            <a:endParaRPr lang="en-US" altLang="en-US"/>
          </a:p>
        </p:txBody>
      </p:sp>
    </p:spTree>
    <p:extLst>
      <p:ext uri="{BB962C8B-B14F-4D97-AF65-F5344CB8AC3E}">
        <p14:creationId xmlns:p14="http://schemas.microsoft.com/office/powerpoint/2010/main" val="218177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106A-A097-4F24-8E7F-7623DF06B96D}"/>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B9FBDE-AD27-4EAB-BFC5-9C8BFF178569}"/>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E1A010-3AA9-4132-82ED-27D051E7F539}"/>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C7AC39AC-91D5-4270-AF4B-79C7B289D231}"/>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6947B39-CF8C-4B67-AE8D-A1F91B596A6D}"/>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8" name="Picture 2" descr="Home - National Crime Agency">
            <a:extLst>
              <a:ext uri="{FF2B5EF4-FFF2-40B4-BE49-F238E27FC236}">
                <a16:creationId xmlns:a16="http://schemas.microsoft.com/office/drawing/2014/main" id="{45EEE697-0B34-4310-91BB-B59BDCF624B1}"/>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692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51ACA76-1658-42FE-B715-0ACFCFA5F1A6}"/>
              </a:ext>
            </a:extLst>
          </p:cNvPr>
          <p:cNvSpPr>
            <a:spLocks noGrp="1" noChangeArrowheads="1"/>
          </p:cNvSpPr>
          <p:nvPr>
            <p:ph type="dt" sz="half" idx="10"/>
          </p:nvPr>
        </p:nvSpPr>
        <p:spPr/>
        <p:txBody>
          <a:bodyPr/>
          <a:lstStyle>
            <a:lvl1pPr eaLnBrk="1" hangingPunct="1">
              <a:defRPr/>
            </a:lvl1pPr>
          </a:lstStyle>
          <a:p>
            <a:pPr>
              <a:defRPr/>
            </a:pPr>
            <a:endParaRPr lang="en-US" altLang="en-US"/>
          </a:p>
        </p:txBody>
      </p:sp>
      <p:sp>
        <p:nvSpPr>
          <p:cNvPr id="5" name="Rectangle 5">
            <a:extLst>
              <a:ext uri="{FF2B5EF4-FFF2-40B4-BE49-F238E27FC236}">
                <a16:creationId xmlns:a16="http://schemas.microsoft.com/office/drawing/2014/main" id="{9FFB357D-3B38-445D-AA62-EB3BF25BAD89}"/>
              </a:ext>
            </a:extLst>
          </p:cNvPr>
          <p:cNvSpPr>
            <a:spLocks noGrp="1" noChangeArrowheads="1"/>
          </p:cNvSpPr>
          <p:nvPr>
            <p:ph type="ftr" sz="quarter" idx="11"/>
          </p:nvPr>
        </p:nvSpPr>
        <p:spPr/>
        <p:txBody>
          <a:bodyPr/>
          <a:lstStyle>
            <a:lvl1pPr eaLnBrk="1" hangingPunct="1">
              <a:defRPr/>
            </a:lvl1pPr>
          </a:lstStyle>
          <a:p>
            <a:pPr>
              <a:defRPr/>
            </a:pPr>
            <a:endParaRPr lang="en-US" altLang="en-US"/>
          </a:p>
        </p:txBody>
      </p:sp>
      <p:sp>
        <p:nvSpPr>
          <p:cNvPr id="6" name="Rectangle 6">
            <a:extLst>
              <a:ext uri="{FF2B5EF4-FFF2-40B4-BE49-F238E27FC236}">
                <a16:creationId xmlns:a16="http://schemas.microsoft.com/office/drawing/2014/main" id="{9E62B1F3-37F4-4E65-B65A-14430251B95D}"/>
              </a:ext>
            </a:extLst>
          </p:cNvPr>
          <p:cNvSpPr>
            <a:spLocks noGrp="1" noChangeArrowheads="1"/>
          </p:cNvSpPr>
          <p:nvPr>
            <p:ph type="sldNum" sz="quarter" idx="12"/>
          </p:nvPr>
        </p:nvSpPr>
        <p:spPr/>
        <p:txBody>
          <a:bodyPr/>
          <a:lstStyle>
            <a:lvl1pPr eaLnBrk="1" hangingPunct="1">
              <a:defRPr/>
            </a:lvl1pPr>
          </a:lstStyle>
          <a:p>
            <a:pPr>
              <a:defRPr/>
            </a:pPr>
            <a:fld id="{72379C61-A120-49A2-8ABD-F66FD91F59DC}" type="slidenum">
              <a:rPr lang="en-US" altLang="en-US"/>
              <a:pPr>
                <a:defRPr/>
              </a:pPr>
              <a:t>‹#›</a:t>
            </a:fld>
            <a:endParaRPr lang="en-US" altLang="en-US"/>
          </a:p>
        </p:txBody>
      </p:sp>
    </p:spTree>
    <p:extLst>
      <p:ext uri="{BB962C8B-B14F-4D97-AF65-F5344CB8AC3E}">
        <p14:creationId xmlns:p14="http://schemas.microsoft.com/office/powerpoint/2010/main" val="11734517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FE03207-619A-427E-9B89-275C0107784F}"/>
              </a:ext>
            </a:extLst>
          </p:cNvPr>
          <p:cNvSpPr>
            <a:spLocks noGrp="1" noChangeArrowheads="1"/>
          </p:cNvSpPr>
          <p:nvPr>
            <p:ph type="dt" sz="half" idx="10"/>
          </p:nvPr>
        </p:nvSpPr>
        <p:spPr/>
        <p:txBody>
          <a:bodyPr/>
          <a:lstStyle>
            <a:lvl1pPr eaLnBrk="1" hangingPunct="1">
              <a:defRPr/>
            </a:lvl1pPr>
          </a:lstStyle>
          <a:p>
            <a:pPr>
              <a:defRPr/>
            </a:pPr>
            <a:endParaRPr lang="en-US" altLang="en-US"/>
          </a:p>
        </p:txBody>
      </p:sp>
      <p:sp>
        <p:nvSpPr>
          <p:cNvPr id="5" name="Rectangle 5">
            <a:extLst>
              <a:ext uri="{FF2B5EF4-FFF2-40B4-BE49-F238E27FC236}">
                <a16:creationId xmlns:a16="http://schemas.microsoft.com/office/drawing/2014/main" id="{F921A769-A39C-4EE0-A8E0-3FB1A5BB0F9B}"/>
              </a:ext>
            </a:extLst>
          </p:cNvPr>
          <p:cNvSpPr>
            <a:spLocks noGrp="1" noChangeArrowheads="1"/>
          </p:cNvSpPr>
          <p:nvPr>
            <p:ph type="ftr" sz="quarter" idx="11"/>
          </p:nvPr>
        </p:nvSpPr>
        <p:spPr/>
        <p:txBody>
          <a:bodyPr/>
          <a:lstStyle>
            <a:lvl1pPr eaLnBrk="1" hangingPunct="1">
              <a:defRPr/>
            </a:lvl1pPr>
          </a:lstStyle>
          <a:p>
            <a:pPr>
              <a:defRPr/>
            </a:pPr>
            <a:endParaRPr lang="en-US" altLang="en-US"/>
          </a:p>
        </p:txBody>
      </p:sp>
      <p:sp>
        <p:nvSpPr>
          <p:cNvPr id="6" name="Rectangle 6">
            <a:extLst>
              <a:ext uri="{FF2B5EF4-FFF2-40B4-BE49-F238E27FC236}">
                <a16:creationId xmlns:a16="http://schemas.microsoft.com/office/drawing/2014/main" id="{D7BB5423-6E96-4945-984F-421CE71C7D88}"/>
              </a:ext>
            </a:extLst>
          </p:cNvPr>
          <p:cNvSpPr>
            <a:spLocks noGrp="1" noChangeArrowheads="1"/>
          </p:cNvSpPr>
          <p:nvPr>
            <p:ph type="sldNum" sz="quarter" idx="12"/>
          </p:nvPr>
        </p:nvSpPr>
        <p:spPr/>
        <p:txBody>
          <a:bodyPr/>
          <a:lstStyle>
            <a:lvl1pPr eaLnBrk="1" hangingPunct="1">
              <a:defRPr/>
            </a:lvl1pPr>
          </a:lstStyle>
          <a:p>
            <a:pPr>
              <a:defRPr/>
            </a:pPr>
            <a:fld id="{7F1FEA4C-A8BF-49C6-9D48-75FCF1BA4B1F}" type="slidenum">
              <a:rPr lang="en-US" altLang="en-US"/>
              <a:pPr>
                <a:defRPr/>
              </a:pPr>
              <a:t>‹#›</a:t>
            </a:fld>
            <a:endParaRPr lang="en-US" altLang="en-US"/>
          </a:p>
        </p:txBody>
      </p:sp>
    </p:spTree>
    <p:extLst>
      <p:ext uri="{BB962C8B-B14F-4D97-AF65-F5344CB8AC3E}">
        <p14:creationId xmlns:p14="http://schemas.microsoft.com/office/powerpoint/2010/main" val="3872038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1F9CBF-EF1B-4613-9C5E-88E7B54CDDCD}"/>
              </a:ext>
            </a:extLst>
          </p:cNvPr>
          <p:cNvSpPr>
            <a:spLocks noGrp="1" noChangeArrowheads="1"/>
          </p:cNvSpPr>
          <p:nvPr>
            <p:ph type="dt" sz="half" idx="10"/>
          </p:nvPr>
        </p:nvSpPr>
        <p:spPr/>
        <p:txBody>
          <a:bodyPr/>
          <a:lstStyle>
            <a:lvl1pPr eaLnBrk="1" hangingPunct="1">
              <a:defRPr/>
            </a:lvl1pPr>
          </a:lstStyle>
          <a:p>
            <a:pPr>
              <a:defRPr/>
            </a:pPr>
            <a:endParaRPr lang="en-US" altLang="en-US"/>
          </a:p>
        </p:txBody>
      </p:sp>
      <p:sp>
        <p:nvSpPr>
          <p:cNvPr id="6" name="Footer Placeholder 5">
            <a:extLst>
              <a:ext uri="{FF2B5EF4-FFF2-40B4-BE49-F238E27FC236}">
                <a16:creationId xmlns:a16="http://schemas.microsoft.com/office/drawing/2014/main" id="{EB0C30DA-EC62-4942-92E3-BA8D44465666}"/>
              </a:ext>
            </a:extLst>
          </p:cNvPr>
          <p:cNvSpPr>
            <a:spLocks noGrp="1" noChangeArrowheads="1"/>
          </p:cNvSpPr>
          <p:nvPr>
            <p:ph type="ftr" sz="quarter" idx="11"/>
          </p:nvPr>
        </p:nvSpPr>
        <p:spPr/>
        <p:txBody>
          <a:bodyPr/>
          <a:lstStyle>
            <a:lvl1pPr eaLnBrk="1" hangingPunct="1">
              <a:defRPr/>
            </a:lvl1pPr>
          </a:lstStyle>
          <a:p>
            <a:pPr>
              <a:defRPr/>
            </a:pPr>
            <a:endParaRPr lang="en-US" altLang="en-US"/>
          </a:p>
        </p:txBody>
      </p:sp>
      <p:sp>
        <p:nvSpPr>
          <p:cNvPr id="7" name="Slide Number Placeholder 6">
            <a:extLst>
              <a:ext uri="{FF2B5EF4-FFF2-40B4-BE49-F238E27FC236}">
                <a16:creationId xmlns:a16="http://schemas.microsoft.com/office/drawing/2014/main" id="{933B0E2B-1921-4ABC-884A-9D1C7B285A8A}"/>
              </a:ext>
            </a:extLst>
          </p:cNvPr>
          <p:cNvSpPr>
            <a:spLocks noGrp="1" noChangeArrowheads="1"/>
          </p:cNvSpPr>
          <p:nvPr>
            <p:ph type="sldNum" sz="quarter" idx="12"/>
          </p:nvPr>
        </p:nvSpPr>
        <p:spPr/>
        <p:txBody>
          <a:bodyPr/>
          <a:lstStyle>
            <a:lvl1pPr eaLnBrk="1" hangingPunct="1">
              <a:defRPr/>
            </a:lvl1pPr>
          </a:lstStyle>
          <a:p>
            <a:pPr>
              <a:defRPr/>
            </a:pPr>
            <a:fld id="{51E92EBA-F801-4E72-ABD6-AED9AB3E245A}" type="slidenum">
              <a:rPr lang="en-US" altLang="en-US"/>
              <a:pPr>
                <a:defRPr/>
              </a:pPr>
              <a:t>‹#›</a:t>
            </a:fld>
            <a:endParaRPr lang="en-US" altLang="en-US"/>
          </a:p>
        </p:txBody>
      </p:sp>
    </p:spTree>
    <p:extLst>
      <p:ext uri="{BB962C8B-B14F-4D97-AF65-F5344CB8AC3E}">
        <p14:creationId xmlns:p14="http://schemas.microsoft.com/office/powerpoint/2010/main" val="12812104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D653A36-31A9-4E24-BCBF-BB431BF9B510}"/>
              </a:ext>
            </a:extLst>
          </p:cNvPr>
          <p:cNvSpPr>
            <a:spLocks noGrp="1" noChangeArrowheads="1"/>
          </p:cNvSpPr>
          <p:nvPr>
            <p:ph type="dt" sz="half" idx="10"/>
          </p:nvPr>
        </p:nvSpPr>
        <p:spPr/>
        <p:txBody>
          <a:bodyPr/>
          <a:lstStyle>
            <a:lvl1pPr eaLnBrk="1" hangingPunct="1">
              <a:defRPr/>
            </a:lvl1pPr>
          </a:lstStyle>
          <a:p>
            <a:pPr>
              <a:defRPr/>
            </a:pPr>
            <a:endParaRPr lang="en-US" altLang="en-US"/>
          </a:p>
        </p:txBody>
      </p:sp>
      <p:sp>
        <p:nvSpPr>
          <p:cNvPr id="8" name="Rectangle 5">
            <a:extLst>
              <a:ext uri="{FF2B5EF4-FFF2-40B4-BE49-F238E27FC236}">
                <a16:creationId xmlns:a16="http://schemas.microsoft.com/office/drawing/2014/main" id="{E12B730E-0262-424B-8349-5DC8DFB403FE}"/>
              </a:ext>
            </a:extLst>
          </p:cNvPr>
          <p:cNvSpPr>
            <a:spLocks noGrp="1" noChangeArrowheads="1"/>
          </p:cNvSpPr>
          <p:nvPr>
            <p:ph type="ftr" sz="quarter" idx="11"/>
          </p:nvPr>
        </p:nvSpPr>
        <p:spPr/>
        <p:txBody>
          <a:bodyPr/>
          <a:lstStyle>
            <a:lvl1pPr eaLnBrk="1" hangingPunct="1">
              <a:defRPr/>
            </a:lvl1pPr>
          </a:lstStyle>
          <a:p>
            <a:pPr>
              <a:defRPr/>
            </a:pPr>
            <a:endParaRPr lang="en-US" altLang="en-US"/>
          </a:p>
        </p:txBody>
      </p:sp>
      <p:sp>
        <p:nvSpPr>
          <p:cNvPr id="9" name="Rectangle 6">
            <a:extLst>
              <a:ext uri="{FF2B5EF4-FFF2-40B4-BE49-F238E27FC236}">
                <a16:creationId xmlns:a16="http://schemas.microsoft.com/office/drawing/2014/main" id="{5DB76386-FA5A-4466-987F-5A35FB18633B}"/>
              </a:ext>
            </a:extLst>
          </p:cNvPr>
          <p:cNvSpPr>
            <a:spLocks noGrp="1" noChangeArrowheads="1"/>
          </p:cNvSpPr>
          <p:nvPr>
            <p:ph type="sldNum" sz="quarter" idx="12"/>
          </p:nvPr>
        </p:nvSpPr>
        <p:spPr/>
        <p:txBody>
          <a:bodyPr/>
          <a:lstStyle>
            <a:lvl1pPr eaLnBrk="1" hangingPunct="1">
              <a:defRPr/>
            </a:lvl1pPr>
          </a:lstStyle>
          <a:p>
            <a:pPr>
              <a:defRPr/>
            </a:pPr>
            <a:fld id="{D915941B-7080-4C94-8ADE-C152CD22AFF1}" type="slidenum">
              <a:rPr lang="en-US" altLang="en-US"/>
              <a:pPr>
                <a:defRPr/>
              </a:pPr>
              <a:t>‹#›</a:t>
            </a:fld>
            <a:endParaRPr lang="en-US" altLang="en-US"/>
          </a:p>
        </p:txBody>
      </p:sp>
    </p:spTree>
    <p:extLst>
      <p:ext uri="{BB962C8B-B14F-4D97-AF65-F5344CB8AC3E}">
        <p14:creationId xmlns:p14="http://schemas.microsoft.com/office/powerpoint/2010/main" val="22215779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CDBEC699-11E7-4158-8C5C-86C34FCBE35F}"/>
              </a:ext>
            </a:extLst>
          </p:cNvPr>
          <p:cNvSpPr>
            <a:spLocks noGrp="1" noChangeArrowheads="1"/>
          </p:cNvSpPr>
          <p:nvPr>
            <p:ph type="dt" sz="half" idx="10"/>
          </p:nvPr>
        </p:nvSpPr>
        <p:spPr/>
        <p:txBody>
          <a:bodyPr/>
          <a:lstStyle>
            <a:lvl1pPr eaLnBrk="1" hangingPunct="1">
              <a:defRPr/>
            </a:lvl1pPr>
          </a:lstStyle>
          <a:p>
            <a:pPr>
              <a:defRPr/>
            </a:pPr>
            <a:endParaRPr lang="en-US" altLang="en-US"/>
          </a:p>
        </p:txBody>
      </p:sp>
      <p:sp>
        <p:nvSpPr>
          <p:cNvPr id="4" name="Rectangle 5">
            <a:extLst>
              <a:ext uri="{FF2B5EF4-FFF2-40B4-BE49-F238E27FC236}">
                <a16:creationId xmlns:a16="http://schemas.microsoft.com/office/drawing/2014/main" id="{57B46028-AC36-4C75-B74A-BA60C1A4FA1C}"/>
              </a:ext>
            </a:extLst>
          </p:cNvPr>
          <p:cNvSpPr>
            <a:spLocks noGrp="1" noChangeArrowheads="1"/>
          </p:cNvSpPr>
          <p:nvPr>
            <p:ph type="ftr" sz="quarter" idx="11"/>
          </p:nvPr>
        </p:nvSpPr>
        <p:spPr/>
        <p:txBody>
          <a:bodyPr/>
          <a:lstStyle>
            <a:lvl1pPr eaLnBrk="1" hangingPunct="1">
              <a:defRPr/>
            </a:lvl1pPr>
          </a:lstStyle>
          <a:p>
            <a:pPr>
              <a:defRPr/>
            </a:pPr>
            <a:endParaRPr lang="en-US" altLang="en-US"/>
          </a:p>
        </p:txBody>
      </p:sp>
      <p:sp>
        <p:nvSpPr>
          <p:cNvPr id="5" name="Rectangle 6">
            <a:extLst>
              <a:ext uri="{FF2B5EF4-FFF2-40B4-BE49-F238E27FC236}">
                <a16:creationId xmlns:a16="http://schemas.microsoft.com/office/drawing/2014/main" id="{612A7DAA-97C0-4A6A-82C9-ACF9025E3B7B}"/>
              </a:ext>
            </a:extLst>
          </p:cNvPr>
          <p:cNvSpPr>
            <a:spLocks noGrp="1" noChangeArrowheads="1"/>
          </p:cNvSpPr>
          <p:nvPr>
            <p:ph type="sldNum" sz="quarter" idx="12"/>
          </p:nvPr>
        </p:nvSpPr>
        <p:spPr/>
        <p:txBody>
          <a:bodyPr/>
          <a:lstStyle>
            <a:lvl1pPr eaLnBrk="1" hangingPunct="1">
              <a:defRPr/>
            </a:lvl1pPr>
          </a:lstStyle>
          <a:p>
            <a:pPr>
              <a:defRPr/>
            </a:pPr>
            <a:fld id="{A1ADEACE-DF69-47D5-B781-1B626BC48BDB}" type="slidenum">
              <a:rPr lang="en-US" altLang="en-US"/>
              <a:pPr>
                <a:defRPr/>
              </a:pPr>
              <a:t>‹#›</a:t>
            </a:fld>
            <a:endParaRPr lang="en-US" altLang="en-US"/>
          </a:p>
        </p:txBody>
      </p:sp>
    </p:spTree>
    <p:extLst>
      <p:ext uri="{BB962C8B-B14F-4D97-AF65-F5344CB8AC3E}">
        <p14:creationId xmlns:p14="http://schemas.microsoft.com/office/powerpoint/2010/main" val="31902393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819268-F07D-40CE-A1E5-FBE0B40AB0A6}"/>
              </a:ext>
            </a:extLst>
          </p:cNvPr>
          <p:cNvSpPr>
            <a:spLocks noGrp="1" noChangeArrowheads="1"/>
          </p:cNvSpPr>
          <p:nvPr>
            <p:ph type="dt" sz="half" idx="10"/>
          </p:nvPr>
        </p:nvSpPr>
        <p:spPr/>
        <p:txBody>
          <a:bodyPr/>
          <a:lstStyle>
            <a:lvl1pPr eaLnBrk="1" hangingPunct="1">
              <a:defRPr/>
            </a:lvl1pPr>
          </a:lstStyle>
          <a:p>
            <a:pPr>
              <a:defRPr/>
            </a:pPr>
            <a:endParaRPr lang="en-US" altLang="en-US"/>
          </a:p>
        </p:txBody>
      </p:sp>
      <p:sp>
        <p:nvSpPr>
          <p:cNvPr id="3" name="Rectangle 5">
            <a:extLst>
              <a:ext uri="{FF2B5EF4-FFF2-40B4-BE49-F238E27FC236}">
                <a16:creationId xmlns:a16="http://schemas.microsoft.com/office/drawing/2014/main" id="{280B7E95-66EB-4736-BD6D-C96D4B94A199}"/>
              </a:ext>
            </a:extLst>
          </p:cNvPr>
          <p:cNvSpPr>
            <a:spLocks noGrp="1" noChangeArrowheads="1"/>
          </p:cNvSpPr>
          <p:nvPr>
            <p:ph type="ftr" sz="quarter" idx="11"/>
          </p:nvPr>
        </p:nvSpPr>
        <p:spPr/>
        <p:txBody>
          <a:bodyPr/>
          <a:lstStyle>
            <a:lvl1pPr eaLnBrk="1" hangingPunct="1">
              <a:defRPr/>
            </a:lvl1pPr>
          </a:lstStyle>
          <a:p>
            <a:pPr>
              <a:defRPr/>
            </a:pPr>
            <a:endParaRPr lang="en-US" altLang="en-US"/>
          </a:p>
        </p:txBody>
      </p:sp>
      <p:sp>
        <p:nvSpPr>
          <p:cNvPr id="4" name="Rectangle 6">
            <a:extLst>
              <a:ext uri="{FF2B5EF4-FFF2-40B4-BE49-F238E27FC236}">
                <a16:creationId xmlns:a16="http://schemas.microsoft.com/office/drawing/2014/main" id="{00C025BD-CED0-4472-B1A1-E54C2E91292E}"/>
              </a:ext>
            </a:extLst>
          </p:cNvPr>
          <p:cNvSpPr>
            <a:spLocks noGrp="1" noChangeArrowheads="1"/>
          </p:cNvSpPr>
          <p:nvPr>
            <p:ph type="sldNum" sz="quarter" idx="12"/>
          </p:nvPr>
        </p:nvSpPr>
        <p:spPr/>
        <p:txBody>
          <a:bodyPr/>
          <a:lstStyle>
            <a:lvl1pPr eaLnBrk="1" hangingPunct="1">
              <a:defRPr/>
            </a:lvl1pPr>
          </a:lstStyle>
          <a:p>
            <a:pPr>
              <a:defRPr/>
            </a:pPr>
            <a:fld id="{3B96115E-C2F1-47F3-93FF-863A064B3949}" type="slidenum">
              <a:rPr lang="en-US" altLang="en-US"/>
              <a:pPr>
                <a:defRPr/>
              </a:pPr>
              <a:t>‹#›</a:t>
            </a:fld>
            <a:endParaRPr lang="en-US" altLang="en-US"/>
          </a:p>
        </p:txBody>
      </p:sp>
    </p:spTree>
    <p:extLst>
      <p:ext uri="{BB962C8B-B14F-4D97-AF65-F5344CB8AC3E}">
        <p14:creationId xmlns:p14="http://schemas.microsoft.com/office/powerpoint/2010/main" val="36765578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96447F8-006A-4059-AE45-AC1159947C78}"/>
              </a:ext>
            </a:extLst>
          </p:cNvPr>
          <p:cNvSpPr>
            <a:spLocks noGrp="1" noChangeArrowheads="1"/>
          </p:cNvSpPr>
          <p:nvPr>
            <p:ph type="dt" sz="half" idx="10"/>
          </p:nvPr>
        </p:nvSpPr>
        <p:spPr/>
        <p:txBody>
          <a:bodyPr/>
          <a:lstStyle>
            <a:lvl1pPr eaLnBrk="1" hangingPunct="1">
              <a:defRPr/>
            </a:lvl1pPr>
          </a:lstStyle>
          <a:p>
            <a:pPr>
              <a:defRPr/>
            </a:pPr>
            <a:endParaRPr lang="en-US" altLang="en-US"/>
          </a:p>
        </p:txBody>
      </p:sp>
      <p:sp>
        <p:nvSpPr>
          <p:cNvPr id="6" name="Footer Placeholder 5">
            <a:extLst>
              <a:ext uri="{FF2B5EF4-FFF2-40B4-BE49-F238E27FC236}">
                <a16:creationId xmlns:a16="http://schemas.microsoft.com/office/drawing/2014/main" id="{F1119066-2022-4FAC-8B86-194A16CFDC45}"/>
              </a:ext>
            </a:extLst>
          </p:cNvPr>
          <p:cNvSpPr>
            <a:spLocks noGrp="1" noChangeArrowheads="1"/>
          </p:cNvSpPr>
          <p:nvPr>
            <p:ph type="ftr" sz="quarter" idx="11"/>
          </p:nvPr>
        </p:nvSpPr>
        <p:spPr/>
        <p:txBody>
          <a:bodyPr/>
          <a:lstStyle>
            <a:lvl1pPr eaLnBrk="1" hangingPunct="1">
              <a:defRPr/>
            </a:lvl1pPr>
          </a:lstStyle>
          <a:p>
            <a:pPr>
              <a:defRPr/>
            </a:pPr>
            <a:endParaRPr lang="en-US" altLang="en-US"/>
          </a:p>
        </p:txBody>
      </p:sp>
      <p:sp>
        <p:nvSpPr>
          <p:cNvPr id="7" name="Slide Number Placeholder 6">
            <a:extLst>
              <a:ext uri="{FF2B5EF4-FFF2-40B4-BE49-F238E27FC236}">
                <a16:creationId xmlns:a16="http://schemas.microsoft.com/office/drawing/2014/main" id="{9A1A0C8D-157A-40D7-872F-DE1DA769AE7E}"/>
              </a:ext>
            </a:extLst>
          </p:cNvPr>
          <p:cNvSpPr>
            <a:spLocks noGrp="1" noChangeArrowheads="1"/>
          </p:cNvSpPr>
          <p:nvPr>
            <p:ph type="sldNum" sz="quarter" idx="12"/>
          </p:nvPr>
        </p:nvSpPr>
        <p:spPr/>
        <p:txBody>
          <a:bodyPr/>
          <a:lstStyle>
            <a:lvl1pPr eaLnBrk="1" hangingPunct="1">
              <a:defRPr/>
            </a:lvl1pPr>
          </a:lstStyle>
          <a:p>
            <a:pPr>
              <a:defRPr/>
            </a:pPr>
            <a:fld id="{3018087E-0C2F-4C25-B190-52D7A33AFD78}" type="slidenum">
              <a:rPr lang="en-US" altLang="en-US"/>
              <a:pPr>
                <a:defRPr/>
              </a:pPr>
              <a:t>‹#›</a:t>
            </a:fld>
            <a:endParaRPr lang="en-US" altLang="en-US"/>
          </a:p>
        </p:txBody>
      </p:sp>
    </p:spTree>
    <p:extLst>
      <p:ext uri="{BB962C8B-B14F-4D97-AF65-F5344CB8AC3E}">
        <p14:creationId xmlns:p14="http://schemas.microsoft.com/office/powerpoint/2010/main" val="3839452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DEC87F8-8954-434F-A156-60C0C3EBC345}"/>
              </a:ext>
            </a:extLst>
          </p:cNvPr>
          <p:cNvSpPr>
            <a:spLocks noGrp="1" noChangeArrowheads="1"/>
          </p:cNvSpPr>
          <p:nvPr>
            <p:ph type="dt" sz="half" idx="10"/>
          </p:nvPr>
        </p:nvSpPr>
        <p:spPr/>
        <p:txBody>
          <a:bodyPr/>
          <a:lstStyle>
            <a:lvl1pPr eaLnBrk="1" hangingPunct="1">
              <a:defRPr/>
            </a:lvl1pPr>
          </a:lstStyle>
          <a:p>
            <a:pPr>
              <a:defRPr/>
            </a:pPr>
            <a:endParaRPr lang="en-US" altLang="en-US"/>
          </a:p>
        </p:txBody>
      </p:sp>
      <p:sp>
        <p:nvSpPr>
          <p:cNvPr id="6" name="Footer Placeholder 5">
            <a:extLst>
              <a:ext uri="{FF2B5EF4-FFF2-40B4-BE49-F238E27FC236}">
                <a16:creationId xmlns:a16="http://schemas.microsoft.com/office/drawing/2014/main" id="{8907B49B-31AD-406A-A909-26F4C5C7D394}"/>
              </a:ext>
            </a:extLst>
          </p:cNvPr>
          <p:cNvSpPr>
            <a:spLocks noGrp="1" noChangeArrowheads="1"/>
          </p:cNvSpPr>
          <p:nvPr>
            <p:ph type="ftr" sz="quarter" idx="11"/>
          </p:nvPr>
        </p:nvSpPr>
        <p:spPr/>
        <p:txBody>
          <a:bodyPr/>
          <a:lstStyle>
            <a:lvl1pPr eaLnBrk="1" hangingPunct="1">
              <a:defRPr/>
            </a:lvl1pPr>
          </a:lstStyle>
          <a:p>
            <a:pPr>
              <a:defRPr/>
            </a:pPr>
            <a:endParaRPr lang="en-US" altLang="en-US"/>
          </a:p>
        </p:txBody>
      </p:sp>
      <p:sp>
        <p:nvSpPr>
          <p:cNvPr id="7" name="Slide Number Placeholder 6">
            <a:extLst>
              <a:ext uri="{FF2B5EF4-FFF2-40B4-BE49-F238E27FC236}">
                <a16:creationId xmlns:a16="http://schemas.microsoft.com/office/drawing/2014/main" id="{6897D0F7-D4C4-4B4B-B2E5-D4D9A9BA262A}"/>
              </a:ext>
            </a:extLst>
          </p:cNvPr>
          <p:cNvSpPr>
            <a:spLocks noGrp="1" noChangeArrowheads="1"/>
          </p:cNvSpPr>
          <p:nvPr>
            <p:ph type="sldNum" sz="quarter" idx="12"/>
          </p:nvPr>
        </p:nvSpPr>
        <p:spPr/>
        <p:txBody>
          <a:bodyPr/>
          <a:lstStyle>
            <a:lvl1pPr eaLnBrk="1" hangingPunct="1">
              <a:defRPr/>
            </a:lvl1pPr>
          </a:lstStyle>
          <a:p>
            <a:pPr>
              <a:defRPr/>
            </a:pPr>
            <a:fld id="{B0278467-BB33-4A11-9DA5-04495D04A79B}" type="slidenum">
              <a:rPr lang="en-US" altLang="en-US"/>
              <a:pPr>
                <a:defRPr/>
              </a:pPr>
              <a:t>‹#›</a:t>
            </a:fld>
            <a:endParaRPr lang="en-US" altLang="en-US"/>
          </a:p>
        </p:txBody>
      </p:sp>
    </p:spTree>
    <p:extLst>
      <p:ext uri="{BB962C8B-B14F-4D97-AF65-F5344CB8AC3E}">
        <p14:creationId xmlns:p14="http://schemas.microsoft.com/office/powerpoint/2010/main" val="37711080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EBFCD8F-C0C2-49D8-B9BB-F5F4069903B1}"/>
              </a:ext>
            </a:extLst>
          </p:cNvPr>
          <p:cNvSpPr>
            <a:spLocks noGrp="1" noChangeArrowheads="1"/>
          </p:cNvSpPr>
          <p:nvPr>
            <p:ph type="dt" sz="half" idx="10"/>
          </p:nvPr>
        </p:nvSpPr>
        <p:spPr/>
        <p:txBody>
          <a:bodyPr/>
          <a:lstStyle>
            <a:lvl1pPr eaLnBrk="1" hangingPunct="1">
              <a:defRPr/>
            </a:lvl1pPr>
          </a:lstStyle>
          <a:p>
            <a:pPr>
              <a:defRPr/>
            </a:pPr>
            <a:endParaRPr lang="en-US" altLang="en-US"/>
          </a:p>
        </p:txBody>
      </p:sp>
      <p:sp>
        <p:nvSpPr>
          <p:cNvPr id="5" name="Rectangle 5">
            <a:extLst>
              <a:ext uri="{FF2B5EF4-FFF2-40B4-BE49-F238E27FC236}">
                <a16:creationId xmlns:a16="http://schemas.microsoft.com/office/drawing/2014/main" id="{611736BE-5687-41DA-927F-85663AE57DB9}"/>
              </a:ext>
            </a:extLst>
          </p:cNvPr>
          <p:cNvSpPr>
            <a:spLocks noGrp="1" noChangeArrowheads="1"/>
          </p:cNvSpPr>
          <p:nvPr>
            <p:ph type="ftr" sz="quarter" idx="11"/>
          </p:nvPr>
        </p:nvSpPr>
        <p:spPr/>
        <p:txBody>
          <a:bodyPr/>
          <a:lstStyle>
            <a:lvl1pPr eaLnBrk="1" hangingPunct="1">
              <a:defRPr/>
            </a:lvl1pPr>
          </a:lstStyle>
          <a:p>
            <a:pPr>
              <a:defRPr/>
            </a:pPr>
            <a:endParaRPr lang="en-US" altLang="en-US"/>
          </a:p>
        </p:txBody>
      </p:sp>
      <p:sp>
        <p:nvSpPr>
          <p:cNvPr id="6" name="Rectangle 6">
            <a:extLst>
              <a:ext uri="{FF2B5EF4-FFF2-40B4-BE49-F238E27FC236}">
                <a16:creationId xmlns:a16="http://schemas.microsoft.com/office/drawing/2014/main" id="{147271A9-55D0-405F-8FBE-DB20B8EBB64F}"/>
              </a:ext>
            </a:extLst>
          </p:cNvPr>
          <p:cNvSpPr>
            <a:spLocks noGrp="1" noChangeArrowheads="1"/>
          </p:cNvSpPr>
          <p:nvPr>
            <p:ph type="sldNum" sz="quarter" idx="12"/>
          </p:nvPr>
        </p:nvSpPr>
        <p:spPr/>
        <p:txBody>
          <a:bodyPr/>
          <a:lstStyle>
            <a:lvl1pPr eaLnBrk="1" hangingPunct="1">
              <a:defRPr/>
            </a:lvl1pPr>
          </a:lstStyle>
          <a:p>
            <a:pPr>
              <a:defRPr/>
            </a:pPr>
            <a:fld id="{33DE239C-6CE3-4508-963D-60851ABE68B2}" type="slidenum">
              <a:rPr lang="en-US" altLang="en-US"/>
              <a:pPr>
                <a:defRPr/>
              </a:pPr>
              <a:t>‹#›</a:t>
            </a:fld>
            <a:endParaRPr lang="en-US" altLang="en-US"/>
          </a:p>
        </p:txBody>
      </p:sp>
    </p:spTree>
    <p:extLst>
      <p:ext uri="{BB962C8B-B14F-4D97-AF65-F5344CB8AC3E}">
        <p14:creationId xmlns:p14="http://schemas.microsoft.com/office/powerpoint/2010/main" val="17593199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9EC8993-1D2A-42A8-8385-B5C26D80F3DC}"/>
              </a:ext>
            </a:extLst>
          </p:cNvPr>
          <p:cNvSpPr>
            <a:spLocks noGrp="1" noChangeArrowheads="1"/>
          </p:cNvSpPr>
          <p:nvPr>
            <p:ph type="dt" sz="half" idx="10"/>
          </p:nvPr>
        </p:nvSpPr>
        <p:spPr/>
        <p:txBody>
          <a:bodyPr/>
          <a:lstStyle>
            <a:lvl1pPr eaLnBrk="1" hangingPunct="1">
              <a:defRPr/>
            </a:lvl1pPr>
          </a:lstStyle>
          <a:p>
            <a:pPr>
              <a:defRPr/>
            </a:pPr>
            <a:endParaRPr lang="en-US" altLang="en-US"/>
          </a:p>
        </p:txBody>
      </p:sp>
      <p:sp>
        <p:nvSpPr>
          <p:cNvPr id="5" name="Rectangle 5">
            <a:extLst>
              <a:ext uri="{FF2B5EF4-FFF2-40B4-BE49-F238E27FC236}">
                <a16:creationId xmlns:a16="http://schemas.microsoft.com/office/drawing/2014/main" id="{E468F629-D3BD-491C-9719-767B98D44CDD}"/>
              </a:ext>
            </a:extLst>
          </p:cNvPr>
          <p:cNvSpPr>
            <a:spLocks noGrp="1" noChangeArrowheads="1"/>
          </p:cNvSpPr>
          <p:nvPr>
            <p:ph type="ftr" sz="quarter" idx="11"/>
          </p:nvPr>
        </p:nvSpPr>
        <p:spPr/>
        <p:txBody>
          <a:bodyPr/>
          <a:lstStyle>
            <a:lvl1pPr eaLnBrk="1" hangingPunct="1">
              <a:defRPr/>
            </a:lvl1pPr>
          </a:lstStyle>
          <a:p>
            <a:pPr>
              <a:defRPr/>
            </a:pPr>
            <a:endParaRPr lang="en-US" altLang="en-US"/>
          </a:p>
        </p:txBody>
      </p:sp>
      <p:sp>
        <p:nvSpPr>
          <p:cNvPr id="6" name="Rectangle 6">
            <a:extLst>
              <a:ext uri="{FF2B5EF4-FFF2-40B4-BE49-F238E27FC236}">
                <a16:creationId xmlns:a16="http://schemas.microsoft.com/office/drawing/2014/main" id="{73FEC06B-0206-4ED5-AF80-1C8428AE533F}"/>
              </a:ext>
            </a:extLst>
          </p:cNvPr>
          <p:cNvSpPr>
            <a:spLocks noGrp="1" noChangeArrowheads="1"/>
          </p:cNvSpPr>
          <p:nvPr>
            <p:ph type="sldNum" sz="quarter" idx="12"/>
          </p:nvPr>
        </p:nvSpPr>
        <p:spPr/>
        <p:txBody>
          <a:bodyPr/>
          <a:lstStyle>
            <a:lvl1pPr eaLnBrk="1" hangingPunct="1">
              <a:defRPr/>
            </a:lvl1pPr>
          </a:lstStyle>
          <a:p>
            <a:pPr>
              <a:defRPr/>
            </a:pPr>
            <a:fld id="{46C2AEBA-83E2-4FD6-93CC-AC94DC13FDE0}" type="slidenum">
              <a:rPr lang="en-US" altLang="en-US"/>
              <a:pPr>
                <a:defRPr/>
              </a:pPr>
              <a:t>‹#›</a:t>
            </a:fld>
            <a:endParaRPr lang="en-US" altLang="en-US"/>
          </a:p>
        </p:txBody>
      </p:sp>
    </p:spTree>
    <p:extLst>
      <p:ext uri="{BB962C8B-B14F-4D97-AF65-F5344CB8AC3E}">
        <p14:creationId xmlns:p14="http://schemas.microsoft.com/office/powerpoint/2010/main" val="243542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0264-531F-4B36-ADC3-D6F6713645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81CEC1-A574-49C8-8922-5476A3139C9A}"/>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650F31-D51D-40AB-80A7-59DBC1AD3B94}"/>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C204AE-EA43-4E0F-BB64-F6A8C727C662}"/>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6C515F78-CEBC-442B-A4BE-3AF1155514E4}"/>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9E2DB3B-DCFF-4CFF-B384-4B5C76196A36}"/>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8" name="Picture 7" descr="Cyber Choices Symbol logo&#10;www.cyberchoices.uk">
            <a:extLst>
              <a:ext uri="{FF2B5EF4-FFF2-40B4-BE49-F238E27FC236}">
                <a16:creationId xmlns:a16="http://schemas.microsoft.com/office/drawing/2014/main" id="{C3A003A7-38E3-4A9C-9A7E-174D737A425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9" name="Rectangle 8">
            <a:extLst>
              <a:ext uri="{FF2B5EF4-FFF2-40B4-BE49-F238E27FC236}">
                <a16:creationId xmlns:a16="http://schemas.microsoft.com/office/drawing/2014/main" id="{F842CC25-D1B7-4119-8431-4679C3A4AD13}"/>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11" name="Picture 2" descr="Home - National Crime Agency">
            <a:extLst>
              <a:ext uri="{FF2B5EF4-FFF2-40B4-BE49-F238E27FC236}">
                <a16:creationId xmlns:a16="http://schemas.microsoft.com/office/drawing/2014/main" id="{F3C3B4A8-FE64-4242-B4E0-93063C6C5891}"/>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1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922A-6C42-4EF2-AF2F-6B40D1FECD9C}"/>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9CAE24-BCEC-41C2-8334-40545184AFC6}"/>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E9DB3C-4CE0-4374-852A-368834F5158C}"/>
              </a:ext>
            </a:extLst>
          </p:cNvPr>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564706-FFB3-4E4B-A564-876A36AB14D8}"/>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7A5989-BDBE-488A-AA2F-2D7F64431606}"/>
              </a:ext>
            </a:extLst>
          </p:cNvPr>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AD60D8-6F90-41AD-9E36-80670A0A4887}"/>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49171B36-E1FB-414F-A276-B307E60EB91B}"/>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F34DB050-7313-4B71-A89E-B5A57B74ECC9}"/>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10" name="Picture 9" descr="Cyber Choices Symbol logo&#10;www.cyberchoices.uk">
            <a:extLst>
              <a:ext uri="{FF2B5EF4-FFF2-40B4-BE49-F238E27FC236}">
                <a16:creationId xmlns:a16="http://schemas.microsoft.com/office/drawing/2014/main" id="{0A3BEC23-CAA6-42FA-9E09-1502BC4179A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11" name="Rectangle 10">
            <a:extLst>
              <a:ext uri="{FF2B5EF4-FFF2-40B4-BE49-F238E27FC236}">
                <a16:creationId xmlns:a16="http://schemas.microsoft.com/office/drawing/2014/main" id="{A3686385-2B69-4BFF-8568-6B6134E553A2}"/>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12" name="Picture 2" descr="Home - National Crime Agency">
            <a:extLst>
              <a:ext uri="{FF2B5EF4-FFF2-40B4-BE49-F238E27FC236}">
                <a16:creationId xmlns:a16="http://schemas.microsoft.com/office/drawing/2014/main" id="{163B659A-E792-422B-B03C-9B9E8AFC4F31}"/>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942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6.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5.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theme" Target="../theme/theme8.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6.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393271"/>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60" r:id="rId3"/>
    <p:sldLayoutId id="214748376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B92F4E-7243-4ACE-9AAD-4003674432CB}"/>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3611E-6208-4668-9940-F11E36854C38}"/>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7BD2B2-4A20-43FC-8A5C-F70AC5C5F25E}"/>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11">
              <a:defRPr/>
            </a:pPr>
            <a:fld id="{F9345B8C-B0DA-421C-9D58-CC0E3BFB8860}" type="datetimeFigureOut">
              <a:rPr lang="en-GB" smtClean="0">
                <a:solidFill>
                  <a:prstClr val="black">
                    <a:tint val="75000"/>
                  </a:prstClr>
                </a:solidFill>
              </a:rPr>
              <a:pPr defTabSz="914411">
                <a:defRPr/>
              </a:pPr>
              <a:t>05/06/2024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A8D6F42B-238D-4841-AAE4-78D5BC29B285}"/>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2C06F9E-B5B8-419D-B905-0859029B1BDC}"/>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F8852D9B-C414-4F35-8992-9B6CA8D7512C}"/>
              </a:ext>
            </a:extLst>
          </p:cNvPr>
          <p:cNvPicPr>
            <a:picLocks noChangeAspect="1"/>
          </p:cNvPicPr>
          <p:nvPr userDrawn="1"/>
        </p:nvPicPr>
        <p:blipFill>
          <a:blip r:embed="rId15"/>
          <a:stretch>
            <a:fillRect/>
          </a:stretch>
        </p:blipFill>
        <p:spPr>
          <a:xfrm>
            <a:off x="0" y="2"/>
            <a:ext cx="12192000" cy="6857999"/>
          </a:xfrm>
          <a:prstGeom prst="rect">
            <a:avLst/>
          </a:prstGeom>
        </p:spPr>
      </p:pic>
    </p:spTree>
    <p:extLst>
      <p:ext uri="{BB962C8B-B14F-4D97-AF65-F5344CB8AC3E}">
        <p14:creationId xmlns:p14="http://schemas.microsoft.com/office/powerpoint/2010/main" val="25752013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Use this style for headers</a:t>
            </a:r>
          </a:p>
        </p:txBody>
      </p:sp>
      <p:sp>
        <p:nvSpPr>
          <p:cNvPr id="1027" name="Rectangle 3"/>
          <p:cNvSpPr>
            <a:spLocks noGrp="1" noChangeArrowheads="1"/>
          </p:cNvSpPr>
          <p:nvPr>
            <p:ph type="body" idx="1"/>
          </p:nvPr>
        </p:nvSpPr>
        <p:spPr bwMode="auto">
          <a:xfrm>
            <a:off x="914400" y="1981201"/>
            <a:ext cx="10871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endParaRPr lang="en-US" altLang="en-US"/>
          </a:p>
          <a:p>
            <a:pPr lvl="1"/>
            <a:r>
              <a:rPr lang="en-US" altLang="en-US"/>
              <a:t>Second level</a:t>
            </a:r>
          </a:p>
          <a:p>
            <a:pPr lvl="2"/>
            <a:r>
              <a:rPr lang="en-US" altLang="en-US"/>
              <a:t>Third level</a:t>
            </a:r>
          </a:p>
          <a:p>
            <a:pPr lvl="3"/>
            <a:endParaRPr lang="en-US" altLang="en-US"/>
          </a:p>
        </p:txBody>
      </p:sp>
      <p:pic>
        <p:nvPicPr>
          <p:cNvPr id="1028"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54684" y="6145215"/>
            <a:ext cx="1932516"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1048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6" algn="l" rtl="0" fontAlgn="base">
        <a:spcBef>
          <a:spcPct val="0"/>
        </a:spcBef>
        <a:spcAft>
          <a:spcPct val="0"/>
        </a:spcAft>
        <a:defRPr sz="4000" b="1">
          <a:solidFill>
            <a:srgbClr val="4C4C4C"/>
          </a:solidFill>
          <a:latin typeface="Arial" charset="0"/>
        </a:defRPr>
      </a:lvl6pPr>
      <a:lvl7pPr marL="914411" algn="l" rtl="0" fontAlgn="base">
        <a:spcBef>
          <a:spcPct val="0"/>
        </a:spcBef>
        <a:spcAft>
          <a:spcPct val="0"/>
        </a:spcAft>
        <a:defRPr sz="4000" b="1">
          <a:solidFill>
            <a:srgbClr val="4C4C4C"/>
          </a:solidFill>
          <a:latin typeface="Arial" charset="0"/>
        </a:defRPr>
      </a:lvl7pPr>
      <a:lvl8pPr marL="1371617" algn="l" rtl="0" fontAlgn="base">
        <a:spcBef>
          <a:spcPct val="0"/>
        </a:spcBef>
        <a:spcAft>
          <a:spcPct val="0"/>
        </a:spcAft>
        <a:defRPr sz="4000" b="1">
          <a:solidFill>
            <a:srgbClr val="4C4C4C"/>
          </a:solidFill>
          <a:latin typeface="Arial" charset="0"/>
        </a:defRPr>
      </a:lvl8pPr>
      <a:lvl9pPr marL="1828823" algn="l" rtl="0" fontAlgn="base">
        <a:spcBef>
          <a:spcPct val="0"/>
        </a:spcBef>
        <a:spcAft>
          <a:spcPct val="0"/>
        </a:spcAft>
        <a:defRPr sz="4000" b="1">
          <a:solidFill>
            <a:srgbClr val="4C4C4C"/>
          </a:solidFill>
          <a:latin typeface="Arial" charset="0"/>
        </a:defRPr>
      </a:lvl9pPr>
    </p:titleStyle>
    <p:bodyStyle>
      <a:lvl1pPr marL="342904" indent="-342904" algn="l" rtl="0" eaLnBrk="0" fontAlgn="base" hangingPunct="0">
        <a:spcBef>
          <a:spcPct val="20000"/>
        </a:spcBef>
        <a:spcAft>
          <a:spcPct val="0"/>
        </a:spcAft>
        <a:defRPr sz="2800">
          <a:solidFill>
            <a:srgbClr val="4C4C4C"/>
          </a:solidFill>
          <a:latin typeface="+mn-lt"/>
          <a:ea typeface="+mn-ea"/>
          <a:cs typeface="+mn-cs"/>
        </a:defRPr>
      </a:lvl1pPr>
      <a:lvl2pPr marL="762010" indent="-228604" algn="l" rtl="0" eaLnBrk="0" fontAlgn="base" hangingPunct="0">
        <a:spcBef>
          <a:spcPct val="20000"/>
        </a:spcBef>
        <a:spcAft>
          <a:spcPct val="0"/>
        </a:spcAft>
        <a:buFont typeface="Times" charset="0"/>
        <a:buChar char="•"/>
        <a:defRPr sz="2800">
          <a:solidFill>
            <a:srgbClr val="4C4C4C"/>
          </a:solidFill>
          <a:latin typeface="+mn-lt"/>
        </a:defRPr>
      </a:lvl2pPr>
      <a:lvl3pPr marL="1181115" indent="-228604" algn="l" rtl="0" eaLnBrk="0" fontAlgn="base" hangingPunct="0">
        <a:spcBef>
          <a:spcPct val="20000"/>
        </a:spcBef>
        <a:spcAft>
          <a:spcPct val="0"/>
        </a:spcAft>
        <a:buChar char="-"/>
        <a:defRPr sz="2201">
          <a:solidFill>
            <a:srgbClr val="4C4C4C"/>
          </a:solidFill>
          <a:latin typeface="+mn-lt"/>
        </a:defRPr>
      </a:lvl3pPr>
      <a:lvl4pPr marL="1600221" indent="-228604" algn="l" rtl="0" eaLnBrk="0" fontAlgn="base" hangingPunct="0">
        <a:spcBef>
          <a:spcPct val="20000"/>
        </a:spcBef>
        <a:spcAft>
          <a:spcPct val="0"/>
        </a:spcAft>
        <a:defRPr sz="2000">
          <a:solidFill>
            <a:srgbClr val="333333"/>
          </a:solidFill>
          <a:latin typeface="+mn-lt"/>
        </a:defRPr>
      </a:lvl4pPr>
      <a:lvl5pPr marL="2057427" indent="-228604" algn="l" rtl="0" eaLnBrk="0" fontAlgn="base" hangingPunct="0">
        <a:spcBef>
          <a:spcPct val="20000"/>
        </a:spcBef>
        <a:spcAft>
          <a:spcPct val="0"/>
        </a:spcAft>
        <a:defRPr sz="2000">
          <a:solidFill>
            <a:srgbClr val="333333"/>
          </a:solidFill>
          <a:latin typeface="+mn-lt"/>
        </a:defRPr>
      </a:lvl5pPr>
      <a:lvl6pPr marL="2514632" indent="-228604" algn="l" rtl="0" fontAlgn="base">
        <a:spcBef>
          <a:spcPct val="20000"/>
        </a:spcBef>
        <a:spcAft>
          <a:spcPct val="0"/>
        </a:spcAft>
        <a:defRPr sz="2000">
          <a:solidFill>
            <a:srgbClr val="333333"/>
          </a:solidFill>
          <a:latin typeface="+mn-lt"/>
        </a:defRPr>
      </a:lvl6pPr>
      <a:lvl7pPr marL="2971838" indent="-228604" algn="l" rtl="0" fontAlgn="base">
        <a:spcBef>
          <a:spcPct val="20000"/>
        </a:spcBef>
        <a:spcAft>
          <a:spcPct val="0"/>
        </a:spcAft>
        <a:defRPr sz="2000">
          <a:solidFill>
            <a:srgbClr val="333333"/>
          </a:solidFill>
          <a:latin typeface="+mn-lt"/>
        </a:defRPr>
      </a:lvl7pPr>
      <a:lvl8pPr marL="3429044" indent="-228604" algn="l" rtl="0" fontAlgn="base">
        <a:spcBef>
          <a:spcPct val="20000"/>
        </a:spcBef>
        <a:spcAft>
          <a:spcPct val="0"/>
        </a:spcAft>
        <a:defRPr sz="2000">
          <a:solidFill>
            <a:srgbClr val="333333"/>
          </a:solidFill>
          <a:latin typeface="+mn-lt"/>
        </a:defRPr>
      </a:lvl8pPr>
      <a:lvl9pPr marL="3886249" indent="-228604" algn="l" rtl="0" fontAlgn="base">
        <a:spcBef>
          <a:spcPct val="20000"/>
        </a:spcBef>
        <a:spcAft>
          <a:spcPct val="0"/>
        </a:spcAft>
        <a:defRPr sz="2000">
          <a:solidFill>
            <a:srgbClr val="333333"/>
          </a:solidFill>
          <a:latin typeface="+mn-lt"/>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OWERPOINT SLID BG">
            <a:extLst>
              <a:ext uri="{FF2B5EF4-FFF2-40B4-BE49-F238E27FC236}">
                <a16:creationId xmlns:a16="http://schemas.microsoft.com/office/drawing/2014/main" id="{06583945-C553-493C-B30E-79FE02ACC510}"/>
              </a:ext>
            </a:extLst>
          </p:cNvPr>
          <p:cNvPicPr>
            <a:picLocks noChangeAspect="1"/>
          </p:cNvPicPr>
          <p:nvPr/>
        </p:nvPicPr>
        <p:blipFill>
          <a:blip r:embed="rId15"/>
          <a:srcRect/>
          <a:stretch>
            <a:fillRect/>
          </a:stretch>
        </p:blipFill>
        <p:spPr>
          <a:xfrm>
            <a:off x="1" y="0"/>
            <a:ext cx="12194117" cy="6859591"/>
          </a:xfrm>
          <a:prstGeom prst="rect">
            <a:avLst/>
          </a:prstGeom>
          <a:noFill/>
          <a:ln cap="flat">
            <a:noFill/>
          </a:ln>
        </p:spPr>
      </p:pic>
      <p:sp>
        <p:nvSpPr>
          <p:cNvPr id="3" name="Rectangle 2">
            <a:extLst>
              <a:ext uri="{FF2B5EF4-FFF2-40B4-BE49-F238E27FC236}">
                <a16:creationId xmlns:a16="http://schemas.microsoft.com/office/drawing/2014/main" id="{6FF89824-34BD-426A-8E6F-B585B3DAC141}"/>
              </a:ext>
            </a:extLst>
          </p:cNvPr>
          <p:cNvSpPr txBox="1">
            <a:spLocks noGrp="1"/>
          </p:cNvSpPr>
          <p:nvPr>
            <p:ph type="title"/>
          </p:nvPr>
        </p:nvSpPr>
        <p:spPr>
          <a:xfrm>
            <a:off x="914400" y="609603"/>
            <a:ext cx="10363196"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4" name="Rectangle 3">
            <a:extLst>
              <a:ext uri="{FF2B5EF4-FFF2-40B4-BE49-F238E27FC236}">
                <a16:creationId xmlns:a16="http://schemas.microsoft.com/office/drawing/2014/main" id="{CCB2D73B-235E-4981-A2A2-EC899723E5C6}"/>
              </a:ext>
            </a:extLst>
          </p:cNvPr>
          <p:cNvSpPr txBox="1">
            <a:spLocks noGrp="1"/>
          </p:cNvSpPr>
          <p:nvPr>
            <p:ph type="body" idx="1"/>
          </p:nvPr>
        </p:nvSpPr>
        <p:spPr>
          <a:xfrm>
            <a:off x="914400" y="1981203"/>
            <a:ext cx="10363196" cy="41148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22518BE-B981-4231-AA3F-3DE2B69BF28C}"/>
              </a:ext>
            </a:extLst>
          </p:cNvPr>
          <p:cNvSpPr txBox="1">
            <a:spLocks noGrp="1"/>
          </p:cNvSpPr>
          <p:nvPr>
            <p:ph type="dt" sz="half" idx="2"/>
          </p:nvPr>
        </p:nvSpPr>
        <p:spPr>
          <a:xfrm>
            <a:off x="914401" y="6248396"/>
            <a:ext cx="2540002" cy="457200"/>
          </a:xfrm>
          <a:prstGeom prst="rect">
            <a:avLst/>
          </a:prstGeom>
          <a:noFill/>
          <a:ln>
            <a:noFill/>
          </a:ln>
        </p:spPr>
        <p:txBody>
          <a:bodyPr vert="horz" wrap="square" lIns="91440" tIns="45720" rIns="91440" bIns="45720" anchor="t" anchorCtr="0" compatLnSpc="1">
            <a:noAutofit/>
          </a:bodyPr>
          <a:lstStyle>
            <a:lvl1pPr marL="0" marR="0" lvl="0" indent="0" algn="l" defTabSz="914411" rtl="0" fontAlgn="auto" hangingPunct="1">
              <a:lnSpc>
                <a:spcPct val="100000"/>
              </a:lnSpc>
              <a:spcBef>
                <a:spcPts val="0"/>
              </a:spcBef>
              <a:spcAft>
                <a:spcPts val="0"/>
              </a:spcAft>
              <a:buNone/>
              <a:tabLst/>
              <a:defRPr lang="en-US" sz="1401" b="0" i="0" u="none" strike="noStrike" kern="1200" cap="none" spc="0" baseline="0">
                <a:solidFill>
                  <a:srgbClr val="000000"/>
                </a:solidFill>
                <a:uFillTx/>
                <a:latin typeface="Arial" pitchFamily="34"/>
                <a:ea typeface="MS PGothic"/>
              </a:defRPr>
            </a:lvl1pPr>
          </a:lstStyle>
          <a:p>
            <a:pPr lvl="0"/>
            <a:endParaRPr lang="en-US"/>
          </a:p>
        </p:txBody>
      </p:sp>
      <p:sp>
        <p:nvSpPr>
          <p:cNvPr id="6" name="Rectangle 5">
            <a:extLst>
              <a:ext uri="{FF2B5EF4-FFF2-40B4-BE49-F238E27FC236}">
                <a16:creationId xmlns:a16="http://schemas.microsoft.com/office/drawing/2014/main" id="{5889F8CF-88BD-4739-8C9C-5D20036B4A7D}"/>
              </a:ext>
            </a:extLst>
          </p:cNvPr>
          <p:cNvSpPr txBox="1">
            <a:spLocks noGrp="1"/>
          </p:cNvSpPr>
          <p:nvPr>
            <p:ph type="ftr" sz="quarter" idx="3"/>
          </p:nvPr>
        </p:nvSpPr>
        <p:spPr>
          <a:xfrm>
            <a:off x="4165606" y="6248396"/>
            <a:ext cx="3860796" cy="457200"/>
          </a:xfrm>
          <a:prstGeom prst="rect">
            <a:avLst/>
          </a:prstGeom>
          <a:noFill/>
          <a:ln>
            <a:noFill/>
          </a:ln>
        </p:spPr>
        <p:txBody>
          <a:bodyPr vert="horz" wrap="square" lIns="91440" tIns="45720" rIns="91440" bIns="45720" anchor="t" anchorCtr="1" compatLnSpc="1">
            <a:noAutofit/>
          </a:bodyPr>
          <a:lstStyle>
            <a:lvl1pPr marL="0" marR="0" lvl="0" indent="0" algn="ctr" defTabSz="914411" rtl="0" fontAlgn="auto" hangingPunct="1">
              <a:lnSpc>
                <a:spcPct val="100000"/>
              </a:lnSpc>
              <a:spcBef>
                <a:spcPts val="0"/>
              </a:spcBef>
              <a:spcAft>
                <a:spcPts val="0"/>
              </a:spcAft>
              <a:buNone/>
              <a:tabLst/>
              <a:defRPr lang="en-US" sz="1401" b="0" i="0" u="none" strike="noStrike" kern="1200" cap="none" spc="0" baseline="0">
                <a:solidFill>
                  <a:srgbClr val="000000"/>
                </a:solidFill>
                <a:uFillTx/>
                <a:latin typeface="Arial" pitchFamily="34"/>
                <a:ea typeface="MS PGothic"/>
              </a:defRPr>
            </a:lvl1pPr>
          </a:lstStyle>
          <a:p>
            <a:pPr lvl="0"/>
            <a:endParaRPr lang="en-US"/>
          </a:p>
        </p:txBody>
      </p:sp>
      <p:sp>
        <p:nvSpPr>
          <p:cNvPr id="7" name="Rectangle 6">
            <a:extLst>
              <a:ext uri="{FF2B5EF4-FFF2-40B4-BE49-F238E27FC236}">
                <a16:creationId xmlns:a16="http://schemas.microsoft.com/office/drawing/2014/main" id="{A1A7A741-7504-4B32-B848-C47E2B7B1C35}"/>
              </a:ext>
            </a:extLst>
          </p:cNvPr>
          <p:cNvSpPr txBox="1">
            <a:spLocks noGrp="1"/>
          </p:cNvSpPr>
          <p:nvPr>
            <p:ph type="sldNum" sz="quarter" idx="4"/>
          </p:nvPr>
        </p:nvSpPr>
        <p:spPr>
          <a:xfrm>
            <a:off x="8737604" y="6248396"/>
            <a:ext cx="2540002" cy="457200"/>
          </a:xfrm>
          <a:prstGeom prst="rect">
            <a:avLst/>
          </a:prstGeom>
          <a:noFill/>
          <a:ln>
            <a:noFill/>
          </a:ln>
        </p:spPr>
        <p:txBody>
          <a:bodyPr vert="horz" wrap="square" lIns="91440" tIns="45720" rIns="91440" bIns="45720" anchor="t" anchorCtr="0" compatLnSpc="1">
            <a:noAutofit/>
          </a:bodyPr>
          <a:lstStyle>
            <a:lvl1pPr marL="0" marR="0" lvl="0" indent="0" algn="r" defTabSz="914411" rtl="0" fontAlgn="auto" hangingPunct="1">
              <a:lnSpc>
                <a:spcPct val="100000"/>
              </a:lnSpc>
              <a:spcBef>
                <a:spcPts val="0"/>
              </a:spcBef>
              <a:spcAft>
                <a:spcPts val="0"/>
              </a:spcAft>
              <a:buNone/>
              <a:tabLst/>
              <a:defRPr lang="en-US" sz="1401" b="0" i="0" u="none" strike="noStrike" kern="1200" cap="none" spc="0" baseline="0">
                <a:solidFill>
                  <a:srgbClr val="000000"/>
                </a:solidFill>
                <a:uFillTx/>
                <a:latin typeface="Arial"/>
                <a:ea typeface="MS PGothic"/>
              </a:defRPr>
            </a:lvl1pPr>
          </a:lstStyle>
          <a:p>
            <a:pPr lvl="0"/>
            <a:fld id="{98F0311D-4260-42DB-B5ED-821550177B59}" type="slidenum">
              <a:t>‹#›</a:t>
            </a:fld>
            <a:endParaRPr lang="en-US"/>
          </a:p>
        </p:txBody>
      </p:sp>
    </p:spTree>
    <p:extLst>
      <p:ext uri="{BB962C8B-B14F-4D97-AF65-F5344CB8AC3E}">
        <p14:creationId xmlns:p14="http://schemas.microsoft.com/office/powerpoint/2010/main" val="22245687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marL="0" marR="0" lvl="0" indent="0" algn="ctr" defTabSz="914411" rtl="0" fontAlgn="auto" hangingPunct="0">
        <a:lnSpc>
          <a:spcPct val="100000"/>
        </a:lnSpc>
        <a:spcBef>
          <a:spcPts val="0"/>
        </a:spcBef>
        <a:spcAft>
          <a:spcPts val="0"/>
        </a:spcAft>
        <a:buNone/>
        <a:tabLst/>
        <a:defRPr lang="en-US" sz="4400" b="0" i="0" u="none" strike="noStrike" kern="0" cap="none" spc="0" baseline="0">
          <a:solidFill>
            <a:srgbClr val="000000"/>
          </a:solidFill>
          <a:uFillTx/>
          <a:latin typeface="Arial"/>
          <a:ea typeface="MS PGothic"/>
        </a:defRPr>
      </a:lvl1pPr>
    </p:titleStyle>
    <p:bodyStyle>
      <a:lvl1pPr marL="342904" marR="0" lvl="0" indent="-342904" algn="l" defTabSz="914411" rtl="0" fontAlgn="auto" hangingPunct="0">
        <a:lnSpc>
          <a:spcPct val="100000"/>
        </a:lnSpc>
        <a:spcBef>
          <a:spcPts val="800"/>
        </a:spcBef>
        <a:spcAft>
          <a:spcPts val="0"/>
        </a:spcAft>
        <a:buSzPct val="100000"/>
        <a:buChar char="•"/>
        <a:tabLst/>
        <a:defRPr lang="en-US" sz="3200" b="0" i="0" u="none" strike="noStrike" kern="0" cap="none" spc="0" baseline="0">
          <a:solidFill>
            <a:srgbClr val="000000"/>
          </a:solidFill>
          <a:uFillTx/>
          <a:latin typeface="Arial"/>
          <a:ea typeface="MS PGothic"/>
        </a:defRPr>
      </a:lvl1pPr>
      <a:lvl2pPr marL="742959" marR="0" lvl="1" indent="-285753" algn="l" defTabSz="914411" rtl="0" fontAlgn="auto" hangingPunct="0">
        <a:lnSpc>
          <a:spcPct val="100000"/>
        </a:lnSpc>
        <a:spcBef>
          <a:spcPts val="700"/>
        </a:spcBef>
        <a:spcAft>
          <a:spcPts val="0"/>
        </a:spcAft>
        <a:buSzPct val="100000"/>
        <a:buChar char="–"/>
        <a:tabLst/>
        <a:defRPr lang="en-US" sz="2800" b="0" i="0" u="none" strike="noStrike" kern="0" cap="none" spc="0" baseline="0">
          <a:solidFill>
            <a:srgbClr val="000000"/>
          </a:solidFill>
          <a:uFillTx/>
          <a:latin typeface="Arial"/>
          <a:ea typeface="MS PGothic"/>
        </a:defRPr>
      </a:lvl2pPr>
      <a:lvl3pPr marL="1143015" marR="0" lvl="2" indent="-228604" algn="l" defTabSz="914411" rtl="0" fontAlgn="auto" hangingPunct="0">
        <a:lnSpc>
          <a:spcPct val="100000"/>
        </a:lnSpc>
        <a:spcBef>
          <a:spcPts val="601"/>
        </a:spcBef>
        <a:spcAft>
          <a:spcPts val="0"/>
        </a:spcAft>
        <a:buSzPct val="100000"/>
        <a:buChar char="•"/>
        <a:tabLst/>
        <a:defRPr lang="en-US" sz="2400" b="0" i="0" u="none" strike="noStrike" kern="0" cap="none" spc="0" baseline="0">
          <a:solidFill>
            <a:srgbClr val="000000"/>
          </a:solidFill>
          <a:uFillTx/>
          <a:latin typeface="Arial"/>
          <a:ea typeface="MS PGothic"/>
        </a:defRPr>
      </a:lvl3pPr>
      <a:lvl4pPr marL="1600221" marR="0" lvl="3" indent="-228604" algn="l" defTabSz="914411" rtl="0" fontAlgn="auto" hangingPunct="0">
        <a:lnSpc>
          <a:spcPct val="100000"/>
        </a:lnSpc>
        <a:spcBef>
          <a:spcPts val="500"/>
        </a:spcBef>
        <a:spcAft>
          <a:spcPts val="0"/>
        </a:spcAft>
        <a:buSzPct val="100000"/>
        <a:buChar char="–"/>
        <a:tabLst/>
        <a:defRPr lang="en-US" sz="2000" b="0" i="0" u="none" strike="noStrike" kern="0" cap="none" spc="0" baseline="0">
          <a:solidFill>
            <a:srgbClr val="000000"/>
          </a:solidFill>
          <a:uFillTx/>
          <a:latin typeface="Arial"/>
          <a:ea typeface="MS PGothic"/>
        </a:defRPr>
      </a:lvl4pPr>
      <a:lvl5pPr marL="2057427" marR="0" lvl="4" indent="-228604" algn="l" defTabSz="914411" rtl="0" fontAlgn="auto" hangingPunct="0">
        <a:lnSpc>
          <a:spcPct val="100000"/>
        </a:lnSpc>
        <a:spcBef>
          <a:spcPts val="500"/>
        </a:spcBef>
        <a:spcAft>
          <a:spcPts val="0"/>
        </a:spcAft>
        <a:buSzPct val="100000"/>
        <a:buChar char="»"/>
        <a:tabLst/>
        <a:defRPr lang="en-US" sz="2000" b="0" i="0" u="none" strike="noStrike" kern="0" cap="none" spc="0" baseline="0">
          <a:solidFill>
            <a:srgbClr val="000000"/>
          </a:solidFill>
          <a:uFillTx/>
          <a:latin typeface="Arial"/>
          <a:ea typeface="MS PGothic"/>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7191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192F70-BE86-4E3F-A0EF-9F9A9D4F45F9}"/>
              </a:ext>
            </a:extLst>
          </p:cNvPr>
          <p:cNvSpPr>
            <a:spLocks noGrp="1" noChangeArrowheads="1"/>
          </p:cNvSpPr>
          <p:nvPr>
            <p:ph type="title"/>
          </p:nvPr>
        </p:nvSpPr>
        <p:spPr bwMode="auto">
          <a:xfrm>
            <a:off x="914400" y="609600"/>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Use this style for headers</a:t>
            </a:r>
          </a:p>
        </p:txBody>
      </p:sp>
      <p:sp>
        <p:nvSpPr>
          <p:cNvPr id="1027" name="Rectangle 3">
            <a:extLst>
              <a:ext uri="{FF2B5EF4-FFF2-40B4-BE49-F238E27FC236}">
                <a16:creationId xmlns:a16="http://schemas.microsoft.com/office/drawing/2014/main" id="{D7C4B626-722F-4C9B-96DC-A1257225ECAD}"/>
              </a:ext>
            </a:extLst>
          </p:cNvPr>
          <p:cNvSpPr>
            <a:spLocks noGrp="1" noChangeArrowheads="1"/>
          </p:cNvSpPr>
          <p:nvPr>
            <p:ph type="body" idx="1"/>
          </p:nvPr>
        </p:nvSpPr>
        <p:spPr bwMode="auto">
          <a:xfrm>
            <a:off x="914400" y="1981200"/>
            <a:ext cx="10871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endParaRPr lang="en-US" altLang="en-US"/>
          </a:p>
          <a:p>
            <a:pPr lvl="1"/>
            <a:r>
              <a:rPr lang="en-US" altLang="en-US"/>
              <a:t>Second level</a:t>
            </a:r>
          </a:p>
          <a:p>
            <a:pPr lvl="2"/>
            <a:r>
              <a:rPr lang="en-US" altLang="en-US"/>
              <a:t>Third level</a:t>
            </a:r>
          </a:p>
          <a:p>
            <a:pPr lvl="3"/>
            <a:endParaRPr lang="en-US" altLang="en-US"/>
          </a:p>
        </p:txBody>
      </p:sp>
      <p:pic>
        <p:nvPicPr>
          <p:cNvPr id="1028" name="Picture 7">
            <a:extLst>
              <a:ext uri="{FF2B5EF4-FFF2-40B4-BE49-F238E27FC236}">
                <a16:creationId xmlns:a16="http://schemas.microsoft.com/office/drawing/2014/main" id="{7C860325-7ACA-46FB-8C4D-12FE52D82C5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954685" y="6145214"/>
            <a:ext cx="1932516"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76426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p:titleStyle>
    <p:bodyStyle>
      <a:lvl1pPr marL="342900" indent="-342900" algn="l" rtl="0" eaLnBrk="0" fontAlgn="base" hangingPunct="0">
        <a:spcBef>
          <a:spcPct val="20000"/>
        </a:spcBef>
        <a:spcAft>
          <a:spcPct val="0"/>
        </a:spcAft>
        <a:defRPr sz="2800">
          <a:solidFill>
            <a:srgbClr val="4C4C4C"/>
          </a:solidFill>
          <a:latin typeface="+mn-lt"/>
          <a:ea typeface="+mn-ea"/>
          <a:cs typeface="+mn-cs"/>
        </a:defRPr>
      </a:lvl1pPr>
      <a:lvl2pPr marL="762000" indent="-228600" algn="l" rtl="0" eaLnBrk="0" fontAlgn="base" hangingPunct="0">
        <a:spcBef>
          <a:spcPct val="20000"/>
        </a:spcBef>
        <a:spcAft>
          <a:spcPct val="0"/>
        </a:spcAft>
        <a:buFont typeface="Times" panose="02020603050405020304" pitchFamily="18" charset="0"/>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9"/>
          <p:cNvSpPr txBox="1"/>
          <p:nvPr/>
        </p:nvSpPr>
        <p:spPr>
          <a:xfrm>
            <a:off x="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1"/>
              </a:solidFill>
              <a:latin typeface="Arial"/>
              <a:ea typeface="Arial"/>
              <a:cs typeface="Arial"/>
              <a:sym typeface="Arial"/>
            </a:endParaRPr>
          </a:p>
        </p:txBody>
      </p:sp>
      <p:sp>
        <p:nvSpPr>
          <p:cNvPr id="11" name="Google Shape;11;p69"/>
          <p:cNvSpPr/>
          <p:nvPr/>
        </p:nvSpPr>
        <p:spPr>
          <a:xfrm>
            <a:off x="914400" y="990600"/>
            <a:ext cx="6908800" cy="1905000"/>
          </a:xfrm>
          <a:prstGeom prst="roundRect">
            <a:avLst>
              <a:gd name="adj" fmla="val 108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1"/>
              </a:solidFill>
              <a:latin typeface="Arial"/>
              <a:ea typeface="Arial"/>
              <a:cs typeface="Arial"/>
              <a:sym typeface="Arial"/>
            </a:endParaRPr>
          </a:p>
        </p:txBody>
      </p:sp>
      <p:grpSp>
        <p:nvGrpSpPr>
          <p:cNvPr id="12" name="Google Shape;12;p69"/>
          <p:cNvGrpSpPr/>
          <p:nvPr/>
        </p:nvGrpSpPr>
        <p:grpSpPr>
          <a:xfrm>
            <a:off x="4842933" y="4889501"/>
            <a:ext cx="6502400" cy="319087"/>
            <a:chOff x="2288" y="3080"/>
            <a:chExt cx="3072" cy="201"/>
          </a:xfrm>
        </p:grpSpPr>
        <p:sp>
          <p:nvSpPr>
            <p:cNvPr id="13" name="Google Shape;13;p69"/>
            <p:cNvSpPr/>
            <p:nvPr/>
          </p:nvSpPr>
          <p:spPr>
            <a:xfrm flipH="1">
              <a:off x="2288" y="3080"/>
              <a:ext cx="2914" cy="200"/>
            </a:xfrm>
            <a:prstGeom prst="roundRect">
              <a:avLst>
                <a:gd name="adj" fmla="val 0"/>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1"/>
                </a:solidFill>
                <a:latin typeface="Arial"/>
                <a:ea typeface="Arial"/>
                <a:cs typeface="Arial"/>
                <a:sym typeface="Arial"/>
              </a:endParaRPr>
            </a:p>
          </p:txBody>
        </p:sp>
        <p:sp>
          <p:nvSpPr>
            <p:cNvPr id="14" name="Google Shape;14;p69"/>
            <p:cNvSpPr/>
            <p:nvPr/>
          </p:nvSpPr>
          <p:spPr>
            <a:xfrm>
              <a:off x="5196" y="3080"/>
              <a:ext cx="164" cy="201"/>
            </a:xfrm>
            <a:prstGeom prst="flowChartDelay">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1"/>
                </a:solidFill>
                <a:latin typeface="Arial"/>
                <a:ea typeface="Arial"/>
                <a:cs typeface="Arial"/>
                <a:sym typeface="Arial"/>
              </a:endParaRPr>
            </a:p>
          </p:txBody>
        </p:sp>
      </p:grpSp>
      <p:sp>
        <p:nvSpPr>
          <p:cNvPr id="15" name="Google Shape;15;p69"/>
          <p:cNvSpPr txBox="1">
            <a:spLocks noGrp="1"/>
          </p:cNvSpPr>
          <p:nvPr>
            <p:ph type="title"/>
          </p:nvPr>
        </p:nvSpPr>
        <p:spPr>
          <a:xfrm>
            <a:off x="1219200" y="762000"/>
            <a:ext cx="10668000" cy="1143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9pPr>
          </a:lstStyle>
          <a:p>
            <a:endParaRPr/>
          </a:p>
        </p:txBody>
      </p:sp>
      <p:sp>
        <p:nvSpPr>
          <p:cNvPr id="16" name="Google Shape;16;p69"/>
          <p:cNvSpPr txBox="1">
            <a:spLocks noGrp="1"/>
          </p:cNvSpPr>
          <p:nvPr>
            <p:ph type="body" idx="1"/>
          </p:nvPr>
        </p:nvSpPr>
        <p:spPr>
          <a:xfrm>
            <a:off x="1219200" y="2362200"/>
            <a:ext cx="10668000" cy="37338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560"/>
              </a:spcBef>
              <a:spcAft>
                <a:spcPts val="0"/>
              </a:spcAft>
              <a:buClr>
                <a:schemeClr val="dk1"/>
              </a:buClr>
              <a:buSzPts val="2100"/>
              <a:buFont typeface="Noto San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lnSpc>
                <a:spcPct val="100000"/>
              </a:lnSpc>
              <a:spcBef>
                <a:spcPts val="400"/>
              </a:spcBef>
              <a:spcAft>
                <a:spcPts val="0"/>
              </a:spcAft>
              <a:buClr>
                <a:schemeClr val="dk1"/>
              </a:buClr>
              <a:buSzPts val="1500"/>
              <a:buFont typeface="Noto Sans"/>
              <a:buChar char="●"/>
              <a:defRPr sz="2000" b="0" i="0" u="none" strike="noStrike" cap="none">
                <a:solidFill>
                  <a:schemeClr val="dk1"/>
                </a:solidFill>
                <a:latin typeface="Arial"/>
                <a:ea typeface="Arial"/>
                <a:cs typeface="Arial"/>
                <a:sym typeface="Arial"/>
              </a:defRPr>
            </a:lvl3pPr>
            <a:lvl4pPr marL="1828800" marR="0" lvl="3" indent="-320039" algn="l" rtl="0">
              <a:lnSpc>
                <a:spcPct val="100000"/>
              </a:lnSpc>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lnSpc>
                <a:spcPct val="100000"/>
              </a:lnSpc>
              <a:spcBef>
                <a:spcPts val="360"/>
              </a:spcBef>
              <a:spcAft>
                <a:spcPts val="0"/>
              </a:spcAft>
              <a:buClr>
                <a:schemeClr val="dk1"/>
              </a:buClr>
              <a:buSzPts val="1170"/>
              <a:buFont typeface="Noto San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 name="Google Shape;17;p69"/>
          <p:cNvSpPr txBox="1">
            <a:spLocks noGrp="1"/>
          </p:cNvSpPr>
          <p:nvPr>
            <p:ph type="dt" idx="10"/>
          </p:nvPr>
        </p:nvSpPr>
        <p:spPr>
          <a:xfrm>
            <a:off x="3556000" y="6334820"/>
            <a:ext cx="2540000" cy="523180"/>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18" name="Google Shape;18;p69"/>
          <p:cNvSpPr txBox="1">
            <a:spLocks noGrp="1"/>
          </p:cNvSpPr>
          <p:nvPr>
            <p:ph type="ftr" idx="11"/>
          </p:nvPr>
        </p:nvSpPr>
        <p:spPr>
          <a:xfrm>
            <a:off x="6927850" y="6334820"/>
            <a:ext cx="4373033" cy="523180"/>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19" name="Google Shape;19;p69"/>
          <p:cNvSpPr txBox="1">
            <a:spLocks noGrp="1"/>
          </p:cNvSpPr>
          <p:nvPr>
            <p:ph type="sldNum" idx="12"/>
          </p:nvPr>
        </p:nvSpPr>
        <p:spPr>
          <a:xfrm>
            <a:off x="12701" y="6359525"/>
            <a:ext cx="783167" cy="488950"/>
          </a:xfrm>
          <a:prstGeom prst="rect">
            <a:avLst/>
          </a:prstGeom>
          <a:noFill/>
          <a:ln>
            <a:noFill/>
          </a:ln>
        </p:spPr>
        <p:txBody>
          <a:bodyPr spcFirstLastPara="1" wrap="square" lIns="91425" tIns="45700" rIns="91425" bIns="45700" anchor="b" anchorCtr="0">
            <a:spAutoFit/>
          </a:bodyPr>
          <a:lstStyle>
            <a:lvl1pPr marL="0" marR="0" lvl="0"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sz="1400" b="0">
              <a:solidFill>
                <a:srgbClr val="000000"/>
              </a:solidFill>
            </a:endParaRPr>
          </a:p>
        </p:txBody>
      </p:sp>
      <p:pic>
        <p:nvPicPr>
          <p:cNvPr id="20" name="Google Shape;20;p69" descr="Logo, company name&#10;&#10;Description automatically generated"/>
          <p:cNvPicPr preferRelativeResize="0"/>
          <p:nvPr/>
        </p:nvPicPr>
        <p:blipFill rotWithShape="1">
          <a:blip r:embed="rId4">
            <a:alphaModFix/>
          </a:blip>
          <a:srcRect/>
          <a:stretch/>
        </p:blipFill>
        <p:spPr>
          <a:xfrm>
            <a:off x="10571823" y="0"/>
            <a:ext cx="1478917" cy="1100314"/>
          </a:xfrm>
          <a:prstGeom prst="rect">
            <a:avLst/>
          </a:prstGeom>
          <a:noFill/>
          <a:ln>
            <a:noFill/>
          </a:ln>
        </p:spPr>
      </p:pic>
    </p:spTree>
    <p:extLst>
      <p:ext uri="{BB962C8B-B14F-4D97-AF65-F5344CB8AC3E}">
        <p14:creationId xmlns:p14="http://schemas.microsoft.com/office/powerpoint/2010/main" val="3465399671"/>
      </p:ext>
    </p:extLst>
  </p:cSld>
  <p:clrMap bg1="lt1" tx1="dk1" bg2="dk2" tx2="lt2" accent1="accent1" accent2="accent2" accent3="accent3" accent4="accent4" accent5="accent5" accent6="accent6" hlink="hlink" folHlink="folHlink"/>
  <p:sldLayoutIdLst>
    <p:sldLayoutId id="2147483748" r:id="rId1"/>
    <p:sldLayoutId id="2147483749"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grpSp>
        <p:nvGrpSpPr>
          <p:cNvPr id="33" name="Google Shape;33;g14ba0d3dffd_0_83"/>
          <p:cNvGrpSpPr/>
          <p:nvPr/>
        </p:nvGrpSpPr>
        <p:grpSpPr>
          <a:xfrm>
            <a:off x="0" y="0"/>
            <a:ext cx="4089400" cy="6667500"/>
            <a:chOff x="0" y="0"/>
            <a:chExt cx="1932" cy="4200"/>
          </a:xfrm>
        </p:grpSpPr>
        <p:sp>
          <p:nvSpPr>
            <p:cNvPr id="34" name="Google Shape;34;g14ba0d3dffd_0_83"/>
            <p:cNvSpPr txBox="1"/>
            <p:nvPr/>
          </p:nvSpPr>
          <p:spPr>
            <a:xfrm>
              <a:off x="0" y="0"/>
              <a:ext cx="600" cy="4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1"/>
                </a:solidFill>
                <a:latin typeface="Arial"/>
                <a:ea typeface="Arial"/>
                <a:cs typeface="Arial"/>
                <a:sym typeface="Arial"/>
              </a:endParaRPr>
            </a:p>
          </p:txBody>
        </p:sp>
        <p:sp>
          <p:nvSpPr>
            <p:cNvPr id="35" name="Google Shape;35;g14ba0d3dffd_0_83"/>
            <p:cNvSpPr txBox="1"/>
            <p:nvPr/>
          </p:nvSpPr>
          <p:spPr>
            <a:xfrm>
              <a:off x="432" y="0"/>
              <a:ext cx="1500" cy="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1"/>
                </a:solidFill>
                <a:latin typeface="Arial"/>
                <a:ea typeface="Arial"/>
                <a:cs typeface="Arial"/>
                <a:sym typeface="Arial"/>
              </a:endParaRPr>
            </a:p>
          </p:txBody>
        </p:sp>
      </p:grpSp>
      <p:sp>
        <p:nvSpPr>
          <p:cNvPr id="36" name="Google Shape;36;g14ba0d3dffd_0_83"/>
          <p:cNvSpPr/>
          <p:nvPr/>
        </p:nvSpPr>
        <p:spPr>
          <a:xfrm>
            <a:off x="1016000" y="762000"/>
            <a:ext cx="6807200" cy="609600"/>
          </a:xfrm>
          <a:prstGeom prst="roundRect">
            <a:avLst>
              <a:gd name="adj" fmla="val 108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1"/>
              </a:solidFill>
              <a:latin typeface="Arial"/>
              <a:ea typeface="Arial"/>
              <a:cs typeface="Arial"/>
              <a:sym typeface="Arial"/>
            </a:endParaRPr>
          </a:p>
        </p:txBody>
      </p:sp>
      <p:sp>
        <p:nvSpPr>
          <p:cNvPr id="37" name="Google Shape;37;g14ba0d3dffd_0_83"/>
          <p:cNvSpPr txBox="1">
            <a:spLocks noGrp="1"/>
          </p:cNvSpPr>
          <p:nvPr>
            <p:ph type="title"/>
          </p:nvPr>
        </p:nvSpPr>
        <p:spPr>
          <a:xfrm>
            <a:off x="1219200" y="762000"/>
            <a:ext cx="10668000" cy="1143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3600" b="1" i="0" u="none" strike="noStrike" cap="none">
                <a:solidFill>
                  <a:schemeClr val="dk2"/>
                </a:solidFill>
                <a:latin typeface="Arial"/>
                <a:ea typeface="Arial"/>
                <a:cs typeface="Arial"/>
                <a:sym typeface="Arial"/>
              </a:defRPr>
            </a:lvl9pPr>
          </a:lstStyle>
          <a:p>
            <a:endParaRPr/>
          </a:p>
        </p:txBody>
      </p:sp>
      <p:sp>
        <p:nvSpPr>
          <p:cNvPr id="38" name="Google Shape;38;g14ba0d3dffd_0_83"/>
          <p:cNvSpPr txBox="1">
            <a:spLocks noGrp="1"/>
          </p:cNvSpPr>
          <p:nvPr>
            <p:ph type="body" idx="1"/>
          </p:nvPr>
        </p:nvSpPr>
        <p:spPr>
          <a:xfrm>
            <a:off x="1219200" y="2362200"/>
            <a:ext cx="10668000" cy="37338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560"/>
              </a:spcBef>
              <a:spcAft>
                <a:spcPts val="0"/>
              </a:spcAft>
              <a:buClr>
                <a:schemeClr val="dk1"/>
              </a:buClr>
              <a:buSzPts val="2100"/>
              <a:buFont typeface="Noto San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lnSpc>
                <a:spcPct val="100000"/>
              </a:lnSpc>
              <a:spcBef>
                <a:spcPts val="400"/>
              </a:spcBef>
              <a:spcAft>
                <a:spcPts val="0"/>
              </a:spcAft>
              <a:buClr>
                <a:schemeClr val="dk1"/>
              </a:buClr>
              <a:buSzPts val="1500"/>
              <a:buFont typeface="Noto Sans"/>
              <a:buChar char="●"/>
              <a:defRPr sz="2000" b="0" i="0" u="none" strike="noStrike" cap="none">
                <a:solidFill>
                  <a:schemeClr val="dk1"/>
                </a:solidFill>
                <a:latin typeface="Arial"/>
                <a:ea typeface="Arial"/>
                <a:cs typeface="Arial"/>
                <a:sym typeface="Arial"/>
              </a:defRPr>
            </a:lvl3pPr>
            <a:lvl4pPr marL="1828800" marR="0" lvl="3" indent="-320039" algn="l" rtl="0">
              <a:lnSpc>
                <a:spcPct val="100000"/>
              </a:lnSpc>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lnSpc>
                <a:spcPct val="100000"/>
              </a:lnSpc>
              <a:spcBef>
                <a:spcPts val="360"/>
              </a:spcBef>
              <a:spcAft>
                <a:spcPts val="0"/>
              </a:spcAft>
              <a:buClr>
                <a:schemeClr val="dk1"/>
              </a:buClr>
              <a:buSzPts val="1170"/>
              <a:buFont typeface="Noto San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g14ba0d3dffd_0_83"/>
          <p:cNvSpPr txBox="1">
            <a:spLocks noGrp="1"/>
          </p:cNvSpPr>
          <p:nvPr>
            <p:ph type="dt" idx="10"/>
          </p:nvPr>
        </p:nvSpPr>
        <p:spPr>
          <a:xfrm>
            <a:off x="9347200" y="6334820"/>
            <a:ext cx="2540000" cy="523180"/>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40" name="Google Shape;40;g14ba0d3dffd_0_83"/>
          <p:cNvSpPr txBox="1">
            <a:spLocks noGrp="1"/>
          </p:cNvSpPr>
          <p:nvPr>
            <p:ph type="ftr" idx="11"/>
          </p:nvPr>
        </p:nvSpPr>
        <p:spPr>
          <a:xfrm>
            <a:off x="3915833" y="6311007"/>
            <a:ext cx="3860800" cy="523180"/>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41" name="Google Shape;41;g14ba0d3dffd_0_83"/>
          <p:cNvSpPr txBox="1">
            <a:spLocks noGrp="1"/>
          </p:cNvSpPr>
          <p:nvPr>
            <p:ph type="sldNum" idx="12"/>
          </p:nvPr>
        </p:nvSpPr>
        <p:spPr>
          <a:xfrm>
            <a:off x="112183" y="6343650"/>
            <a:ext cx="783200" cy="492600"/>
          </a:xfrm>
          <a:prstGeom prst="rect">
            <a:avLst/>
          </a:prstGeom>
          <a:noFill/>
          <a:ln>
            <a:noFill/>
          </a:ln>
        </p:spPr>
        <p:txBody>
          <a:bodyPr spcFirstLastPara="1" wrap="square" lIns="91425" tIns="45700" rIns="91425" bIns="45700" anchor="b" anchorCtr="1">
            <a:spAutoFit/>
          </a:bodyPr>
          <a:lstStyle>
            <a:lvl1pPr marL="0" marR="0" lvl="0"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sz="1400" b="0">
              <a:solidFill>
                <a:srgbClr val="000000"/>
              </a:solidFill>
            </a:endParaRPr>
          </a:p>
        </p:txBody>
      </p:sp>
      <p:grpSp>
        <p:nvGrpSpPr>
          <p:cNvPr id="42" name="Google Shape;42;g14ba0d3dffd_0_83"/>
          <p:cNvGrpSpPr/>
          <p:nvPr/>
        </p:nvGrpSpPr>
        <p:grpSpPr>
          <a:xfrm>
            <a:off x="194733" y="1981201"/>
            <a:ext cx="10143067" cy="476249"/>
            <a:chOff x="92" y="1248"/>
            <a:chExt cx="4792" cy="300"/>
          </a:xfrm>
        </p:grpSpPr>
        <p:sp>
          <p:nvSpPr>
            <p:cNvPr id="43" name="Google Shape;43;g14ba0d3dffd_0_83"/>
            <p:cNvSpPr/>
            <p:nvPr/>
          </p:nvSpPr>
          <p:spPr>
            <a:xfrm>
              <a:off x="384" y="1248"/>
              <a:ext cx="4500" cy="300"/>
            </a:xfrm>
            <a:prstGeom prst="roundRect">
              <a:avLst>
                <a:gd name="adj" fmla="val 0"/>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1"/>
                </a:solidFill>
                <a:latin typeface="Arial"/>
                <a:ea typeface="Arial"/>
                <a:cs typeface="Arial"/>
                <a:sym typeface="Arial"/>
              </a:endParaRPr>
            </a:p>
          </p:txBody>
        </p:sp>
        <p:sp>
          <p:nvSpPr>
            <p:cNvPr id="44" name="Google Shape;44;g14ba0d3dffd_0_83"/>
            <p:cNvSpPr/>
            <p:nvPr/>
          </p:nvSpPr>
          <p:spPr>
            <a:xfrm flipH="1">
              <a:off x="92" y="1248"/>
              <a:ext cx="300" cy="300"/>
            </a:xfrm>
            <a:prstGeom prst="flowChartDelay">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1"/>
                </a:solidFill>
                <a:latin typeface="Arial"/>
                <a:ea typeface="Arial"/>
                <a:cs typeface="Arial"/>
                <a:sym typeface="Arial"/>
              </a:endParaRPr>
            </a:p>
          </p:txBody>
        </p:sp>
      </p:grpSp>
    </p:spTree>
    <p:extLst>
      <p:ext uri="{BB962C8B-B14F-4D97-AF65-F5344CB8AC3E}">
        <p14:creationId xmlns:p14="http://schemas.microsoft.com/office/powerpoint/2010/main" val="416679537"/>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POWERPOINT SLID BG">
            <a:extLst>
              <a:ext uri="{FF2B5EF4-FFF2-40B4-BE49-F238E27FC236}">
                <a16:creationId xmlns:a16="http://schemas.microsoft.com/office/drawing/2014/main" id="{11F124B8-B29D-489C-86B2-8ED5D3CC0F5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E00E4E28-38D8-4966-A581-0BB68796D2D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B810DC9C-1303-45DE-82F4-58B2DEB99AB7}"/>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FE7094FA-98A2-45C7-B505-E39E72BB71EE}"/>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pitchFamily="16" charset="-128"/>
                <a:cs typeface="+mn-cs"/>
              </a:defRPr>
            </a:lvl1pPr>
          </a:lstStyle>
          <a:p>
            <a:pPr>
              <a:defRPr/>
            </a:pPr>
            <a:endParaRPr lang="en-US" altLang="en-US"/>
          </a:p>
        </p:txBody>
      </p:sp>
      <p:sp>
        <p:nvSpPr>
          <p:cNvPr id="1029" name="Rectangle 5">
            <a:extLst>
              <a:ext uri="{FF2B5EF4-FFF2-40B4-BE49-F238E27FC236}">
                <a16:creationId xmlns:a16="http://schemas.microsoft.com/office/drawing/2014/main" id="{54C723F3-AD04-48F3-8F8B-159D34844E1E}"/>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ＭＳ Ｐゴシック" pitchFamily="16" charset="-128"/>
                <a:cs typeface="+mn-cs"/>
              </a:defRPr>
            </a:lvl1pPr>
          </a:lstStyle>
          <a:p>
            <a:pPr>
              <a:defRPr/>
            </a:pPr>
            <a:endParaRPr lang="en-US" altLang="en-US"/>
          </a:p>
        </p:txBody>
      </p:sp>
      <p:sp>
        <p:nvSpPr>
          <p:cNvPr id="1030" name="Rectangle 6">
            <a:extLst>
              <a:ext uri="{FF2B5EF4-FFF2-40B4-BE49-F238E27FC236}">
                <a16:creationId xmlns:a16="http://schemas.microsoft.com/office/drawing/2014/main" id="{8D678C11-DB77-49EE-9BAF-435B3B37E64C}"/>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rgbClr val="000000"/>
                </a:solidFill>
                <a:cs typeface="Arial" panose="020B0604020202020204" pitchFamily="34" charset="0"/>
              </a:defRPr>
            </a:lvl1pPr>
          </a:lstStyle>
          <a:p>
            <a:pPr>
              <a:defRPr/>
            </a:pPr>
            <a:fld id="{395CC13F-99AD-469A-B354-9CEDEA619AC5}" type="slidenum">
              <a:rPr lang="en-US" altLang="en-US"/>
              <a:pPr>
                <a:defRPr/>
              </a:pPr>
              <a:t>‹#›</a:t>
            </a:fld>
            <a:endParaRPr lang="en-US" altLang="en-US"/>
          </a:p>
        </p:txBody>
      </p:sp>
    </p:spTree>
    <p:extLst>
      <p:ext uri="{BB962C8B-B14F-4D97-AF65-F5344CB8AC3E}">
        <p14:creationId xmlns:p14="http://schemas.microsoft.com/office/powerpoint/2010/main" val="371277177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LADO@nottinghamcity.gov.uk" TargetMode="Externa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3" Type="http://schemas.openxmlformats.org/officeDocument/2006/relationships/hyperlink" Target="https://www.nottinghamcity.gov.uk/media/3377348/lado-referral-form-009.doc" TargetMode="External"/><Relationship Id="rId7" Type="http://schemas.openxmlformats.org/officeDocument/2006/relationships/image" Target="../media/image12.png"/><Relationship Id="rId2" Type="http://schemas.openxmlformats.org/officeDocument/2006/relationships/hyperlink" Target="mailto:LADO@nottinghamcity.gov.uk" TargetMode="External"/><Relationship Id="rId1" Type="http://schemas.openxmlformats.org/officeDocument/2006/relationships/slideLayout" Target="../slideLayouts/slideLayout48.xml"/><Relationship Id="rId6" Type="http://schemas.openxmlformats.org/officeDocument/2006/relationships/image" Target="../media/image20.png"/><Relationship Id="rId5" Type="http://schemas.openxmlformats.org/officeDocument/2006/relationships/hyperlink" Target="mailto:CityMASH@nottinghamcity.gov.uk" TargetMode="External"/><Relationship Id="rId4" Type="http://schemas.openxmlformats.org/officeDocument/2006/relationships/hyperlink" Target="http://www.nottinghamcity.gov.uk/ncscp"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hyperlink" Target="mailto:SS-Sup-ScSciences@exmail.nottingham.ac.uk" TargetMode="External"/><Relationship Id="rId2" Type="http://schemas.openxmlformats.org/officeDocument/2006/relationships/notesSlide" Target="../notesSlides/notesSlide10.xml"/><Relationship Id="rId1" Type="http://schemas.openxmlformats.org/officeDocument/2006/relationships/slideLayout" Target="../slideLayouts/slideLayout6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6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62.xml"/><Relationship Id="rId5" Type="http://schemas.openxmlformats.org/officeDocument/2006/relationships/image" Target="../media/image7.png"/><Relationship Id="rId4" Type="http://schemas.openxmlformats.org/officeDocument/2006/relationships/image" Target="../media/image25.jpg"/></Relationships>
</file>

<file path=ppt/slides/_rels/slide41.xml.rels><?xml version="1.0" encoding="UTF-8" standalone="yes"?>
<Relationships xmlns="http://schemas.openxmlformats.org/package/2006/relationships"><Relationship Id="rId3" Type="http://schemas.openxmlformats.org/officeDocument/2006/relationships/hyperlink" Target="https://www.orchidproject.org/about-fgc/where-does-fgc-happen" TargetMode="External"/><Relationship Id="rId2" Type="http://schemas.openxmlformats.org/officeDocument/2006/relationships/notesSlide" Target="../notesSlides/notesSlide22.xml"/><Relationship Id="rId1" Type="http://schemas.openxmlformats.org/officeDocument/2006/relationships/slideLayout" Target="../slideLayouts/slideLayout60.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James_C._Burt" TargetMode="External"/><Relationship Id="rId2" Type="http://schemas.openxmlformats.org/officeDocument/2006/relationships/notesSlide" Target="../notesSlides/notesSlide23.xml"/><Relationship Id="rId1" Type="http://schemas.openxmlformats.org/officeDocument/2006/relationships/slideLayout" Target="../slideLayouts/slideLayout6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2.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hyperlink" Target="http://www.mojatufoundation.org/" TargetMode="External"/><Relationship Id="rId2" Type="http://schemas.openxmlformats.org/officeDocument/2006/relationships/notesSlide" Target="../notesSlides/notesSlide38.xml"/><Relationship Id="rId1" Type="http://schemas.openxmlformats.org/officeDocument/2006/relationships/slideLayout" Target="../slideLayouts/slideLayout62.xml"/><Relationship Id="rId6" Type="http://schemas.openxmlformats.org/officeDocument/2006/relationships/image" Target="../media/image7.png"/><Relationship Id="rId5" Type="http://schemas.openxmlformats.org/officeDocument/2006/relationships/hyperlink" Target="http://www.issuu.com/mojatu" TargetMode="External"/><Relationship Id="rId4" Type="http://schemas.openxmlformats.org/officeDocument/2006/relationships/hyperlink" Target="https://anchor.fm/mojatu-foundation"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3" Type="http://schemas.openxmlformats.org/officeDocument/2006/relationships/hyperlink" Target="https://twitter.com/nottinghamcscp?lang=en-GB"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3" Type="http://schemas.openxmlformats.org/officeDocument/2006/relationships/hyperlink" Target="https://assets.publishing.service.gov.uk/media/6620e7ba77a30aa0c4757d88/Information_sharing_advice_April_2024.pdf" TargetMode="External"/><Relationship Id="rId2" Type="http://schemas.openxmlformats.org/officeDocument/2006/relationships/notesSlide" Target="../notesSlides/notesSlide41.xml"/><Relationship Id="rId1" Type="http://schemas.openxmlformats.org/officeDocument/2006/relationships/slideLayout" Target="../slideLayouts/slideLayout44.xml"/><Relationship Id="rId5" Type="http://schemas.openxmlformats.org/officeDocument/2006/relationships/image" Target="../media/image28.png"/><Relationship Id="rId4" Type="http://schemas.openxmlformats.org/officeDocument/2006/relationships/hyperlink" Target="https://assets.publishing.service.gov.uk/media/65bce1df7042820013752116/Child_Safeguarding_Review_Panel_annual_report_2022_to_2023.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3" Type="http://schemas.openxmlformats.org/officeDocument/2006/relationships/hyperlink" Target="https://www.nottinghamcity.gov.uk/media/loib4qqg/neglect-toolkit.pdf" TargetMode="External"/><Relationship Id="rId2" Type="http://schemas.openxmlformats.org/officeDocument/2006/relationships/notesSlide" Target="../notesSlides/notesSlide42.xml"/><Relationship Id="rId1" Type="http://schemas.openxmlformats.org/officeDocument/2006/relationships/slideLayout" Target="../slideLayouts/slideLayout4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s://www.nottinghamcity.gov.uk/information-for-residents/children-and-families/safeguarding/safeguarding-children-partnership/neglect/"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2" Type="http://schemas.openxmlformats.org/officeDocument/2006/relationships/hyperlink" Target="mailto:Sarah.Beet@nottscc.gov.uk" TargetMode="External"/><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8" Type="http://schemas.openxmlformats.org/officeDocument/2006/relationships/hyperlink" Target="https://www.nottinghamcity.gov.uk/information-for-residents/housing/homelessness-prevention-and-advice/domestic-abuse/" TargetMode="External"/><Relationship Id="rId3" Type="http://schemas.openxmlformats.org/officeDocument/2006/relationships/hyperlink" Target="http://www.nottinghamcity.gov.uk/ncscp" TargetMode="External"/><Relationship Id="rId7" Type="http://schemas.openxmlformats.org/officeDocument/2006/relationships/hyperlink" Target="https://equation.org.uk/" TargetMode="External"/><Relationship Id="rId2" Type="http://schemas.openxmlformats.org/officeDocument/2006/relationships/notesSlide" Target="../notesSlides/notesSlide46.xml"/><Relationship Id="rId1" Type="http://schemas.openxmlformats.org/officeDocument/2006/relationships/slideLayout" Target="../slideLayouts/slideLayout44.xml"/><Relationship Id="rId6" Type="http://schemas.openxmlformats.org/officeDocument/2006/relationships/hyperlink" Target="https://nottssvss.org.uk/consent-coalition/about-us/" TargetMode="External"/><Relationship Id="rId11" Type="http://schemas.openxmlformats.org/officeDocument/2006/relationships/hyperlink" Target="https://nottinghamshirescb.proceduresonline.com/p_fem_gen_mutil.html" TargetMode="External"/><Relationship Id="rId5" Type="http://schemas.openxmlformats.org/officeDocument/2006/relationships/hyperlink" Target="https://www.nottinghamcity.gov.uk/information-for-residents/children-and-families/safeguarding/safeguarding-children-partnership/safeguarding-training/e-learning/" TargetMode="External"/><Relationship Id="rId10" Type="http://schemas.openxmlformats.org/officeDocument/2006/relationships/hyperlink" Target="https://nottinghamshirescb.proceduresonline.com/p_sg_rad_vio_ext.html" TargetMode="External"/><Relationship Id="rId4" Type="http://schemas.openxmlformats.org/officeDocument/2006/relationships/hyperlink" Target="https://www.nottinghamcity.gov.uk/earlyyears/" TargetMode="External"/><Relationship Id="rId9" Type="http://schemas.openxmlformats.org/officeDocument/2006/relationships/hyperlink" Target="https://nottinghamshirescb.proceduresonline.com/p_dom_viol_abus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3" Type="http://schemas.openxmlformats.org/officeDocument/2006/relationships/hyperlink" Target="https://sway.cloud.microsoft/SAHBJNAuKEQqa2Wa?ref=email&amp;loc=play" TargetMode="External"/><Relationship Id="rId2" Type="http://schemas.openxmlformats.org/officeDocument/2006/relationships/notesSlide" Target="../notesSlides/notesSlide47.xml"/><Relationship Id="rId1" Type="http://schemas.openxmlformats.org/officeDocument/2006/relationships/slideLayout" Target="../slideLayouts/slideLayout44.xml"/><Relationship Id="rId4" Type="http://schemas.openxmlformats.org/officeDocument/2006/relationships/image" Target="../media/image31.jpeg"/></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0D43488-0013-4A3C-A2AD-D6FF215B7FDE}"/>
              </a:ext>
            </a:extLst>
          </p:cNvPr>
          <p:cNvSpPr txBox="1">
            <a:spLocks noGrp="1"/>
          </p:cNvSpPr>
          <p:nvPr>
            <p:ph type="ctrTitle"/>
          </p:nvPr>
        </p:nvSpPr>
        <p:spPr>
          <a:xfrm>
            <a:off x="2209804" y="2285999"/>
            <a:ext cx="7772400" cy="1143001"/>
          </a:xfrm>
        </p:spPr>
        <p:txBody>
          <a:bodyPr/>
          <a:lstStyle/>
          <a:p>
            <a:pPr lvl="0" hangingPunct="1"/>
            <a:br>
              <a:rPr lang="en-GB" sz="4000" b="1" dirty="0"/>
            </a:br>
            <a:r>
              <a:rPr lang="en-GB" sz="4000" b="1" dirty="0"/>
              <a:t>Welcome to the Early Years DSL Network </a:t>
            </a:r>
            <a:br>
              <a:rPr lang="en-GB" sz="4000" b="1" dirty="0"/>
            </a:br>
            <a:r>
              <a:rPr lang="en-GB" sz="4000" b="1" dirty="0"/>
              <a:t>5</a:t>
            </a:r>
            <a:r>
              <a:rPr lang="en-GB" sz="4000" b="1" baseline="30000" dirty="0"/>
              <a:t>th</a:t>
            </a:r>
            <a:r>
              <a:rPr lang="en-GB" sz="4000" b="1" dirty="0"/>
              <a:t> June 2024</a:t>
            </a:r>
            <a:br>
              <a:rPr lang="en-GB" sz="4000" b="1" dirty="0"/>
            </a:br>
            <a:endParaRPr lang="en-GB" sz="4000" b="1" dirty="0"/>
          </a:p>
        </p:txBody>
      </p:sp>
      <p:pic>
        <p:nvPicPr>
          <p:cNvPr id="3" name="Picture 7">
            <a:extLst>
              <a:ext uri="{FF2B5EF4-FFF2-40B4-BE49-F238E27FC236}">
                <a16:creationId xmlns:a16="http://schemas.microsoft.com/office/drawing/2014/main" id="{88381D07-D59C-4376-83F0-DB8811ECD2C4}"/>
              </a:ext>
            </a:extLst>
          </p:cNvPr>
          <p:cNvPicPr>
            <a:picLocks noChangeAspect="1"/>
          </p:cNvPicPr>
          <p:nvPr/>
        </p:nvPicPr>
        <p:blipFill>
          <a:blip r:embed="rId3"/>
          <a:srcRect/>
          <a:stretch>
            <a:fillRect/>
          </a:stretch>
        </p:blipFill>
        <p:spPr>
          <a:xfrm>
            <a:off x="4295796" y="3941758"/>
            <a:ext cx="2935289" cy="2441577"/>
          </a:xfrm>
          <a:prstGeom prst="rect">
            <a:avLst/>
          </a:prstGeom>
          <a:noFill/>
          <a:ln cap="flat">
            <a:noFill/>
          </a:ln>
        </p:spPr>
      </p:pic>
      <p:pic>
        <p:nvPicPr>
          <p:cNvPr id="4" name="Picture 7">
            <a:extLst>
              <a:ext uri="{FF2B5EF4-FFF2-40B4-BE49-F238E27FC236}">
                <a16:creationId xmlns:a16="http://schemas.microsoft.com/office/drawing/2014/main" id="{EF859A5B-9374-47ED-806D-C55213D905F7}"/>
              </a:ext>
            </a:extLst>
          </p:cNvPr>
          <p:cNvPicPr>
            <a:picLocks noChangeAspect="1"/>
          </p:cNvPicPr>
          <p:nvPr/>
        </p:nvPicPr>
        <p:blipFill>
          <a:blip r:embed="rId4"/>
          <a:stretch>
            <a:fillRect/>
          </a:stretch>
        </p:blipFill>
        <p:spPr>
          <a:xfrm>
            <a:off x="538902" y="5486875"/>
            <a:ext cx="655102" cy="896459"/>
          </a:xfrm>
          <a:prstGeom prst="rect">
            <a:avLst/>
          </a:prstGeom>
          <a:noFill/>
          <a:ln cap="flat">
            <a:noFill/>
          </a:ln>
        </p:spPr>
      </p:pic>
      <p:pic>
        <p:nvPicPr>
          <p:cNvPr id="5" name="Picture 6" descr="Introductions &amp; Welcome! - Pulmonary Fibrosis News Forums">
            <a:extLst>
              <a:ext uri="{FF2B5EF4-FFF2-40B4-BE49-F238E27FC236}">
                <a16:creationId xmlns:a16="http://schemas.microsoft.com/office/drawing/2014/main" id="{CA2B03D8-6FB7-42C1-8AFB-C962F90C8669}"/>
              </a:ext>
            </a:extLst>
          </p:cNvPr>
          <p:cNvPicPr>
            <a:picLocks noChangeAspect="1"/>
          </p:cNvPicPr>
          <p:nvPr/>
        </p:nvPicPr>
        <p:blipFill>
          <a:blip r:embed="rId5"/>
          <a:srcRect/>
          <a:stretch>
            <a:fillRect/>
          </a:stretch>
        </p:blipFill>
        <p:spPr>
          <a:xfrm rot="1177325">
            <a:off x="8090446" y="675313"/>
            <a:ext cx="3783513" cy="1593159"/>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75719A69-0CD4-4308-8C0A-1F2896BEF430}"/>
              </a:ext>
            </a:extLst>
          </p:cNvPr>
          <p:cNvSpPr>
            <a:spLocks noGrp="1" noChangeArrowheads="1"/>
          </p:cNvSpPr>
          <p:nvPr>
            <p:ph type="title"/>
          </p:nvPr>
        </p:nvSpPr>
        <p:spPr>
          <a:noFill/>
        </p:spPr>
        <p:txBody>
          <a:bodyPr/>
          <a:lstStyle/>
          <a:p>
            <a:pPr eaLnBrk="1" hangingPunct="1"/>
            <a:r>
              <a:rPr lang="en-GB" altLang="en-US" sz="3600" dirty="0"/>
              <a:t>LADO arrangements in</a:t>
            </a:r>
            <a:br>
              <a:rPr lang="en-GB" altLang="en-US" sz="3600" dirty="0"/>
            </a:br>
            <a:r>
              <a:rPr lang="en-GB" altLang="en-US" sz="3600" dirty="0"/>
              <a:t>Nottingham City</a:t>
            </a:r>
            <a:br>
              <a:rPr lang="en-GB" altLang="en-US" sz="3600" dirty="0"/>
            </a:br>
            <a:br>
              <a:rPr lang="en-GB" altLang="en-US" sz="3600" dirty="0"/>
            </a:br>
            <a:endParaRPr lang="en-GB" altLang="en-US" sz="3600" dirty="0"/>
          </a:p>
        </p:txBody>
      </p:sp>
      <p:sp>
        <p:nvSpPr>
          <p:cNvPr id="23555" name="Text Box 5">
            <a:extLst>
              <a:ext uri="{FF2B5EF4-FFF2-40B4-BE49-F238E27FC236}">
                <a16:creationId xmlns:a16="http://schemas.microsoft.com/office/drawing/2014/main" id="{7E9F0A37-C672-4A6E-8071-61DE1422745A}"/>
              </a:ext>
            </a:extLst>
          </p:cNvPr>
          <p:cNvSpPr>
            <a:spLocks noGrp="1" noChangeArrowheads="1"/>
          </p:cNvSpPr>
          <p:nvPr>
            <p:ph type="body" idx="1"/>
          </p:nvPr>
        </p:nvSpPr>
        <p:spPr>
          <a:xfrm>
            <a:off x="2208213" y="1989139"/>
            <a:ext cx="7937500" cy="3946525"/>
          </a:xfrm>
        </p:spPr>
        <p:txBody>
          <a:bodyPr/>
          <a:lstStyle/>
          <a:p>
            <a:pPr eaLnBrk="1" hangingPunct="1">
              <a:buFontTx/>
              <a:buChar char="•"/>
              <a:defRPr/>
            </a:pPr>
            <a:r>
              <a:rPr lang="en-GB" altLang="en-US" dirty="0"/>
              <a:t>All referrals to the LADO are to be made by submission of a LADO referral form to </a:t>
            </a:r>
            <a:r>
              <a:rPr lang="en-GB" altLang="en-US" dirty="0">
                <a:hlinkClick r:id="rId2"/>
              </a:rPr>
              <a:t>LADO@nottinghamcity.gov.uk</a:t>
            </a:r>
            <a:endParaRPr lang="en-GB" altLang="en-US" dirty="0"/>
          </a:p>
          <a:p>
            <a:pPr marL="0" indent="0" eaLnBrk="1" hangingPunct="1">
              <a:defRPr/>
            </a:pPr>
            <a:endParaRPr lang="en-GB" altLang="en-US" dirty="0"/>
          </a:p>
        </p:txBody>
      </p:sp>
      <p:pic>
        <p:nvPicPr>
          <p:cNvPr id="23556" name="Picture 4" descr="장외주식 - 용어정리 - 파폼">
            <a:extLst>
              <a:ext uri="{FF2B5EF4-FFF2-40B4-BE49-F238E27FC236}">
                <a16:creationId xmlns:a16="http://schemas.microsoft.com/office/drawing/2014/main" id="{9DF02E0C-D69F-4AE6-AD4D-7E5FC86F56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4797426"/>
            <a:ext cx="22082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16B15DCC-DBC6-42DF-B210-28B12B9448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176ACB17-F88B-43AA-BDCA-23D1D45C7990}"/>
              </a:ext>
            </a:extLst>
          </p:cNvPr>
          <p:cNvSpPr>
            <a:spLocks noGrp="1" noChangeArrowheads="1"/>
          </p:cNvSpPr>
          <p:nvPr>
            <p:ph type="body" idx="1"/>
          </p:nvPr>
        </p:nvSpPr>
        <p:spPr>
          <a:xfrm>
            <a:off x="1774826" y="1916833"/>
            <a:ext cx="8513763" cy="3953743"/>
          </a:xfrm>
        </p:spPr>
        <p:txBody>
          <a:bodyPr/>
          <a:lstStyle/>
          <a:p>
            <a:pPr marL="466725" indent="0" eaLnBrk="1" hangingPunct="1"/>
            <a:r>
              <a:rPr lang="en-US" altLang="en-US" sz="2400" dirty="0"/>
              <a:t>A LADO referral should be made (within 24 hours of an allegation being made) to all cases in which it is alleged that an adult who works with children has:</a:t>
            </a:r>
          </a:p>
          <a:p>
            <a:pPr marL="809625" eaLnBrk="1" hangingPunct="1">
              <a:buFont typeface="Arial" panose="020B0604020202020204" pitchFamily="34" charset="0"/>
              <a:buChar char="•"/>
            </a:pPr>
            <a:r>
              <a:rPr lang="en-GB" altLang="en-US" sz="2400" dirty="0"/>
              <a:t>behaved in a way that has harmed a child, or may have harmed a child</a:t>
            </a:r>
          </a:p>
          <a:p>
            <a:pPr marL="809625" eaLnBrk="1" hangingPunct="1">
              <a:buFont typeface="Arial" panose="020B0604020202020204" pitchFamily="34" charset="0"/>
              <a:buChar char="•"/>
            </a:pPr>
            <a:r>
              <a:rPr lang="en-GB" altLang="en-US" sz="2400" dirty="0"/>
              <a:t>possibly committed a criminal offence against or related to a child</a:t>
            </a:r>
          </a:p>
          <a:p>
            <a:pPr marL="809625" eaLnBrk="1" hangingPunct="1">
              <a:buFont typeface="Arial" panose="020B0604020202020204" pitchFamily="34" charset="0"/>
              <a:buChar char="•"/>
            </a:pPr>
            <a:r>
              <a:rPr lang="en-GB" altLang="en-US" sz="2400" dirty="0"/>
              <a:t>behaved towards a child or children in a way that indicates they may pose a risk of harm to children</a:t>
            </a:r>
          </a:p>
          <a:p>
            <a:pPr marL="809625" eaLnBrk="1" hangingPunct="1">
              <a:buFont typeface="Arial" panose="020B0604020202020204" pitchFamily="34" charset="0"/>
              <a:buChar char="•"/>
            </a:pPr>
            <a:r>
              <a:rPr lang="en-GB" altLang="en-US" sz="2400" dirty="0"/>
              <a:t>behaved or may have behaved in a way that indicates they may not be suitable to work with children (newest criteria introduced in 2020)</a:t>
            </a:r>
            <a:r>
              <a:rPr lang="en-GB" altLang="en-US" sz="2000" dirty="0"/>
              <a:t> </a:t>
            </a:r>
          </a:p>
        </p:txBody>
      </p:sp>
      <p:sp>
        <p:nvSpPr>
          <p:cNvPr id="24579" name="Rectangle 4">
            <a:extLst>
              <a:ext uri="{FF2B5EF4-FFF2-40B4-BE49-F238E27FC236}">
                <a16:creationId xmlns:a16="http://schemas.microsoft.com/office/drawing/2014/main" id="{0A3975CA-02EC-4A78-AEF7-A3E608545698}"/>
              </a:ext>
            </a:extLst>
          </p:cNvPr>
          <p:cNvSpPr>
            <a:spLocks noGrp="1" noChangeArrowheads="1"/>
          </p:cNvSpPr>
          <p:nvPr>
            <p:ph type="title"/>
          </p:nvPr>
        </p:nvSpPr>
        <p:spPr>
          <a:noFill/>
        </p:spPr>
        <p:txBody>
          <a:bodyPr/>
          <a:lstStyle/>
          <a:p>
            <a:pPr algn="ctr" eaLnBrk="1" hangingPunct="1"/>
            <a:r>
              <a:rPr lang="en-GB" altLang="en-US" sz="3600" dirty="0"/>
              <a:t>Allegations Criteria</a:t>
            </a:r>
          </a:p>
        </p:txBody>
      </p:sp>
      <p:pic>
        <p:nvPicPr>
          <p:cNvPr id="24580" name="Picture 4">
            <a:extLst>
              <a:ext uri="{FF2B5EF4-FFF2-40B4-BE49-F238E27FC236}">
                <a16:creationId xmlns:a16="http://schemas.microsoft.com/office/drawing/2014/main" id="{AC3C35D8-1AFC-46C1-9099-695B617683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CC5035D3-8360-4E4B-BB74-1FDC12BB4062}"/>
              </a:ext>
            </a:extLst>
          </p:cNvPr>
          <p:cNvSpPr>
            <a:spLocks noGrp="1" noChangeArrowheads="1"/>
          </p:cNvSpPr>
          <p:nvPr>
            <p:ph type="body" idx="1"/>
          </p:nvPr>
        </p:nvSpPr>
        <p:spPr>
          <a:xfrm>
            <a:off x="1992313" y="1628776"/>
            <a:ext cx="8153400" cy="5040313"/>
          </a:xfrm>
        </p:spPr>
        <p:txBody>
          <a:bodyPr/>
          <a:lstStyle/>
          <a:p>
            <a:pPr eaLnBrk="1" hangingPunct="1">
              <a:lnSpc>
                <a:spcPct val="90000"/>
              </a:lnSpc>
            </a:pPr>
            <a:r>
              <a:rPr lang="en-GB" altLang="en-US" sz="2600" dirty="0"/>
              <a:t>Who does the procedure apply to? </a:t>
            </a:r>
          </a:p>
          <a:p>
            <a:pPr lvl="1" eaLnBrk="1" hangingPunct="1">
              <a:lnSpc>
                <a:spcPct val="90000"/>
              </a:lnSpc>
            </a:pPr>
            <a:r>
              <a:rPr lang="en-GB" altLang="en-US" sz="2600" dirty="0"/>
              <a:t>All staff/professional workers paid or unpaid</a:t>
            </a:r>
          </a:p>
          <a:p>
            <a:pPr lvl="1" eaLnBrk="1" hangingPunct="1">
              <a:lnSpc>
                <a:spcPct val="90000"/>
              </a:lnSpc>
            </a:pPr>
            <a:r>
              <a:rPr lang="en-GB" altLang="en-US" sz="2600" dirty="0"/>
              <a:t>Foster carers/adopters </a:t>
            </a:r>
          </a:p>
          <a:p>
            <a:pPr lvl="1" eaLnBrk="1" hangingPunct="1">
              <a:lnSpc>
                <a:spcPct val="90000"/>
              </a:lnSpc>
            </a:pPr>
            <a:r>
              <a:rPr lang="en-GB" altLang="en-US" sz="2600" dirty="0"/>
              <a:t>Volunteers </a:t>
            </a:r>
          </a:p>
          <a:p>
            <a:pPr lvl="1" eaLnBrk="1" hangingPunct="1">
              <a:lnSpc>
                <a:spcPct val="90000"/>
              </a:lnSpc>
              <a:buFont typeface="Times" panose="02020603050405020304" pitchFamily="18" charset="0"/>
              <a:buNone/>
            </a:pPr>
            <a:endParaRPr lang="en-GB" altLang="en-US" sz="1000" dirty="0"/>
          </a:p>
          <a:p>
            <a:pPr eaLnBrk="1" hangingPunct="1">
              <a:lnSpc>
                <a:spcPct val="90000"/>
              </a:lnSpc>
            </a:pPr>
            <a:r>
              <a:rPr lang="en-GB" altLang="en-US" sz="2600" dirty="0"/>
              <a:t>When do they apply?</a:t>
            </a:r>
          </a:p>
          <a:p>
            <a:pPr lvl="1" eaLnBrk="1" hangingPunct="1">
              <a:lnSpc>
                <a:spcPct val="90000"/>
              </a:lnSpc>
            </a:pPr>
            <a:r>
              <a:rPr lang="en-GB" altLang="en-US" sz="2600" dirty="0"/>
              <a:t>In all occasions</a:t>
            </a:r>
          </a:p>
          <a:p>
            <a:pPr lvl="1" eaLnBrk="1" hangingPunct="1">
              <a:lnSpc>
                <a:spcPct val="90000"/>
              </a:lnSpc>
            </a:pPr>
            <a:r>
              <a:rPr lang="en-GB" altLang="en-US" sz="2600" dirty="0"/>
              <a:t>Non-recent or contemporary or both</a:t>
            </a:r>
          </a:p>
          <a:p>
            <a:pPr lvl="2" eaLnBrk="1" hangingPunct="1">
              <a:lnSpc>
                <a:spcPct val="90000"/>
              </a:lnSpc>
              <a:buFont typeface="Wingdings" panose="05000000000000000000" pitchFamily="2" charset="2"/>
              <a:buChar char="§"/>
            </a:pPr>
            <a:endParaRPr lang="en-GB" altLang="en-US" sz="900" dirty="0"/>
          </a:p>
          <a:p>
            <a:pPr eaLnBrk="1" hangingPunct="1">
              <a:lnSpc>
                <a:spcPct val="90000"/>
              </a:lnSpc>
            </a:pPr>
            <a:r>
              <a:rPr lang="en-GB" altLang="en-US" sz="2600" dirty="0"/>
              <a:t>In what context?</a:t>
            </a:r>
          </a:p>
          <a:p>
            <a:pPr lvl="1" eaLnBrk="1" hangingPunct="1">
              <a:lnSpc>
                <a:spcPct val="90000"/>
              </a:lnSpc>
            </a:pPr>
            <a:r>
              <a:rPr lang="en-GB" altLang="en-US" sz="2600" dirty="0"/>
              <a:t>In deployment within an agency </a:t>
            </a:r>
          </a:p>
          <a:p>
            <a:pPr lvl="1" eaLnBrk="1" hangingPunct="1">
              <a:lnSpc>
                <a:spcPct val="90000"/>
              </a:lnSpc>
            </a:pPr>
            <a:r>
              <a:rPr lang="en-GB" altLang="en-US" sz="2600" dirty="0"/>
              <a:t>Personal capacity</a:t>
            </a:r>
          </a:p>
          <a:p>
            <a:pPr eaLnBrk="1" hangingPunct="1">
              <a:lnSpc>
                <a:spcPct val="90000"/>
              </a:lnSpc>
            </a:pPr>
            <a:endParaRPr lang="en-GB" altLang="en-US" sz="2600" dirty="0"/>
          </a:p>
        </p:txBody>
      </p:sp>
      <p:sp>
        <p:nvSpPr>
          <p:cNvPr id="25603" name="Rectangle 4">
            <a:extLst>
              <a:ext uri="{FF2B5EF4-FFF2-40B4-BE49-F238E27FC236}">
                <a16:creationId xmlns:a16="http://schemas.microsoft.com/office/drawing/2014/main" id="{861650CD-DE1A-4257-8CF1-0E3E28E5CC61}"/>
              </a:ext>
            </a:extLst>
          </p:cNvPr>
          <p:cNvSpPr>
            <a:spLocks noGrp="1" noChangeArrowheads="1"/>
          </p:cNvSpPr>
          <p:nvPr>
            <p:ph type="title"/>
          </p:nvPr>
        </p:nvSpPr>
        <p:spPr>
          <a:noFill/>
        </p:spPr>
        <p:txBody>
          <a:bodyPr/>
          <a:lstStyle/>
          <a:p>
            <a:pPr algn="ctr" eaLnBrk="1" hangingPunct="1"/>
            <a:r>
              <a:rPr lang="en-GB" altLang="en-US"/>
              <a:t>Key Principles</a:t>
            </a:r>
          </a:p>
        </p:txBody>
      </p:sp>
      <p:pic>
        <p:nvPicPr>
          <p:cNvPr id="25604" name="Picture 1" descr="5 Social Media Stolpersteine in Unternehmen › Natascha ...">
            <a:extLst>
              <a:ext uri="{FF2B5EF4-FFF2-40B4-BE49-F238E27FC236}">
                <a16:creationId xmlns:a16="http://schemas.microsoft.com/office/drawing/2014/main" id="{229B2673-D6FF-4689-A14D-3D3458E54D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4233" y="2420888"/>
            <a:ext cx="2633663"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a:extLst>
              <a:ext uri="{FF2B5EF4-FFF2-40B4-BE49-F238E27FC236}">
                <a16:creationId xmlns:a16="http://schemas.microsoft.com/office/drawing/2014/main" id="{34324512-E856-40F0-BB05-5ED6C9051A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C936268D-49B5-4746-848A-9423D6F7ADFC}"/>
              </a:ext>
            </a:extLst>
          </p:cNvPr>
          <p:cNvSpPr>
            <a:spLocks noGrp="1" noChangeArrowheads="1"/>
          </p:cNvSpPr>
          <p:nvPr>
            <p:ph type="body" idx="1"/>
          </p:nvPr>
        </p:nvSpPr>
        <p:spPr>
          <a:xfrm>
            <a:off x="2208214" y="1981200"/>
            <a:ext cx="8154987" cy="3810000"/>
          </a:xfrm>
        </p:spPr>
        <p:txBody>
          <a:bodyPr/>
          <a:lstStyle/>
          <a:p>
            <a:pPr eaLnBrk="1" hangingPunct="1">
              <a:buFontTx/>
              <a:buChar char="•"/>
            </a:pPr>
            <a:r>
              <a:rPr lang="en-GB" altLang="en-US" dirty="0"/>
              <a:t>Allegations and concerns are resolved as soon as possible.</a:t>
            </a:r>
          </a:p>
          <a:p>
            <a:pPr eaLnBrk="1" hangingPunct="1"/>
            <a:endParaRPr lang="en-GB" altLang="en-US" sz="1600" dirty="0"/>
          </a:p>
          <a:p>
            <a:pPr eaLnBrk="1" hangingPunct="1">
              <a:buFontTx/>
              <a:buChar char="•"/>
            </a:pPr>
            <a:r>
              <a:rPr lang="en-GB" altLang="en-US" dirty="0"/>
              <a:t>Actions and decisions are recorded.</a:t>
            </a:r>
          </a:p>
          <a:p>
            <a:pPr eaLnBrk="1" hangingPunct="1">
              <a:buFontTx/>
              <a:buChar char="•"/>
            </a:pPr>
            <a:endParaRPr lang="en-GB" altLang="en-US" sz="1600" dirty="0"/>
          </a:p>
          <a:p>
            <a:pPr eaLnBrk="1" hangingPunct="1">
              <a:buFontTx/>
              <a:buChar char="•"/>
            </a:pPr>
            <a:r>
              <a:rPr lang="en-GB" altLang="en-US" dirty="0"/>
              <a:t>The NCSCP oversees the allegations management processes and monitors the effectiveness of local procedures.</a:t>
            </a:r>
          </a:p>
        </p:txBody>
      </p:sp>
      <p:sp>
        <p:nvSpPr>
          <p:cNvPr id="27651" name="Rectangle 4">
            <a:extLst>
              <a:ext uri="{FF2B5EF4-FFF2-40B4-BE49-F238E27FC236}">
                <a16:creationId xmlns:a16="http://schemas.microsoft.com/office/drawing/2014/main" id="{F3540D49-B6B7-4B33-B68C-DC4E1600ED3E}"/>
              </a:ext>
            </a:extLst>
          </p:cNvPr>
          <p:cNvSpPr>
            <a:spLocks noGrp="1" noChangeArrowheads="1"/>
          </p:cNvSpPr>
          <p:nvPr>
            <p:ph type="title"/>
          </p:nvPr>
        </p:nvSpPr>
        <p:spPr>
          <a:noFill/>
        </p:spPr>
        <p:txBody>
          <a:bodyPr/>
          <a:lstStyle/>
          <a:p>
            <a:pPr algn="ctr" eaLnBrk="1" hangingPunct="1"/>
            <a:r>
              <a:rPr lang="en-GB" altLang="en-US" dirty="0"/>
              <a:t>Key Principles Continued</a:t>
            </a:r>
          </a:p>
        </p:txBody>
      </p:sp>
      <p:pic>
        <p:nvPicPr>
          <p:cNvPr id="27652" name="Picture 4">
            <a:extLst>
              <a:ext uri="{FF2B5EF4-FFF2-40B4-BE49-F238E27FC236}">
                <a16:creationId xmlns:a16="http://schemas.microsoft.com/office/drawing/2014/main" id="{3F510869-B85E-4E2F-9363-D417F0A695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65496" y="481806"/>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4BEEF288-EF16-4DA9-B62E-0A2DBDB34FF8}"/>
              </a:ext>
            </a:extLst>
          </p:cNvPr>
          <p:cNvSpPr>
            <a:spLocks noGrp="1" noChangeArrowheads="1"/>
          </p:cNvSpPr>
          <p:nvPr>
            <p:ph type="body" idx="1"/>
          </p:nvPr>
        </p:nvSpPr>
        <p:spPr>
          <a:xfrm>
            <a:off x="2208214" y="1981200"/>
            <a:ext cx="8154987" cy="3810000"/>
          </a:xfrm>
        </p:spPr>
        <p:txBody>
          <a:bodyPr/>
          <a:lstStyle/>
          <a:p>
            <a:pPr eaLnBrk="1" hangingPunct="1">
              <a:buFontTx/>
              <a:buChar char="•"/>
            </a:pPr>
            <a:r>
              <a:rPr lang="en-GB" altLang="en-US" sz="2400" dirty="0"/>
              <a:t>The LADO will review and advise the referrer within one working day if there is a role for the LADO or if it is a matter that can be dealt with under an agencies disciplinary procedures from the outset or wait for outcome from police/social care where applicable.</a:t>
            </a:r>
          </a:p>
          <a:p>
            <a:pPr eaLnBrk="1" hangingPunct="1">
              <a:buFontTx/>
              <a:buChar char="•"/>
            </a:pPr>
            <a:r>
              <a:rPr lang="en-GB" altLang="en-US" sz="2400" dirty="0"/>
              <a:t>Whether the police and children’s social care need to be involved.</a:t>
            </a:r>
          </a:p>
          <a:p>
            <a:pPr eaLnBrk="1" hangingPunct="1">
              <a:buFontTx/>
              <a:buChar char="•"/>
            </a:pPr>
            <a:r>
              <a:rPr lang="en-GB" altLang="en-US" sz="2400" dirty="0"/>
              <a:t>How and by whom should the parents/carers of a child be informed of allegation if not already aware.</a:t>
            </a:r>
          </a:p>
          <a:p>
            <a:pPr eaLnBrk="1" hangingPunct="1">
              <a:buFontTx/>
              <a:buChar char="•"/>
            </a:pPr>
            <a:endParaRPr lang="en-GB" altLang="en-US" sz="2400" dirty="0"/>
          </a:p>
        </p:txBody>
      </p:sp>
      <p:sp>
        <p:nvSpPr>
          <p:cNvPr id="28675" name="Rectangle 4">
            <a:extLst>
              <a:ext uri="{FF2B5EF4-FFF2-40B4-BE49-F238E27FC236}">
                <a16:creationId xmlns:a16="http://schemas.microsoft.com/office/drawing/2014/main" id="{A314858E-B476-4599-A21F-489CD5C5F7A6}"/>
              </a:ext>
            </a:extLst>
          </p:cNvPr>
          <p:cNvSpPr>
            <a:spLocks noGrp="1" noChangeArrowheads="1"/>
          </p:cNvSpPr>
          <p:nvPr>
            <p:ph type="title"/>
          </p:nvPr>
        </p:nvSpPr>
        <p:spPr>
          <a:noFill/>
        </p:spPr>
        <p:txBody>
          <a:bodyPr/>
          <a:lstStyle/>
          <a:p>
            <a:pPr algn="ctr" eaLnBrk="1" hangingPunct="1"/>
            <a:r>
              <a:rPr lang="en-GB" altLang="en-US" dirty="0"/>
              <a:t>Referrals </a:t>
            </a:r>
          </a:p>
        </p:txBody>
      </p:sp>
      <p:pic>
        <p:nvPicPr>
          <p:cNvPr id="28676" name="Picture 4">
            <a:extLst>
              <a:ext uri="{FF2B5EF4-FFF2-40B4-BE49-F238E27FC236}">
                <a16:creationId xmlns:a16="http://schemas.microsoft.com/office/drawing/2014/main" id="{07759630-E30F-4FC9-8B8B-3EEDC2F91A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9B0EB8CA-6D0A-48C9-911E-DAB2BEF952B4}"/>
              </a:ext>
            </a:extLst>
          </p:cNvPr>
          <p:cNvSpPr>
            <a:spLocks noGrp="1" noChangeArrowheads="1"/>
          </p:cNvSpPr>
          <p:nvPr>
            <p:ph type="title"/>
          </p:nvPr>
        </p:nvSpPr>
        <p:spPr>
          <a:noFill/>
        </p:spPr>
        <p:txBody>
          <a:bodyPr/>
          <a:lstStyle/>
          <a:p>
            <a:pPr algn="ctr" eaLnBrk="1" hangingPunct="1"/>
            <a:r>
              <a:rPr lang="en-GB" altLang="en-US" dirty="0"/>
              <a:t>Referrals Continued</a:t>
            </a:r>
          </a:p>
        </p:txBody>
      </p:sp>
      <p:sp>
        <p:nvSpPr>
          <p:cNvPr id="29699" name="Rectangle 5">
            <a:extLst>
              <a:ext uri="{FF2B5EF4-FFF2-40B4-BE49-F238E27FC236}">
                <a16:creationId xmlns:a16="http://schemas.microsoft.com/office/drawing/2014/main" id="{EB83F09B-D37B-48F4-AB37-EF50490257F3}"/>
              </a:ext>
            </a:extLst>
          </p:cNvPr>
          <p:cNvSpPr>
            <a:spLocks noGrp="1" noChangeArrowheads="1"/>
          </p:cNvSpPr>
          <p:nvPr>
            <p:ph type="body" idx="1"/>
          </p:nvPr>
        </p:nvSpPr>
        <p:spPr>
          <a:xfrm>
            <a:off x="1524000" y="1412876"/>
            <a:ext cx="9144000" cy="5445125"/>
          </a:xfrm>
          <a:noFill/>
        </p:spPr>
        <p:txBody>
          <a:bodyPr/>
          <a:lstStyle/>
          <a:p>
            <a:pPr lvl="1" eaLnBrk="1" hangingPunct="1"/>
            <a:endParaRPr lang="en-GB" altLang="en-US" sz="2200" dirty="0"/>
          </a:p>
          <a:p>
            <a:pPr lvl="1" eaLnBrk="1" hangingPunct="1"/>
            <a:r>
              <a:rPr lang="en-GB" altLang="en-US" sz="2200" dirty="0"/>
              <a:t>How, when and by who the member of staff/volunteer concerned </a:t>
            </a:r>
          </a:p>
          <a:p>
            <a:pPr lvl="1" eaLnBrk="1" hangingPunct="1">
              <a:buFont typeface="Times" panose="02020603050405020304" pitchFamily="18" charset="0"/>
              <a:buNone/>
            </a:pPr>
            <a:r>
              <a:rPr lang="en-GB" altLang="en-US" sz="2200" dirty="0"/>
              <a:t>	should be told about the allegation if not already aware.</a:t>
            </a:r>
            <a:endParaRPr lang="en-GB" altLang="en-US" sz="2200" b="1" i="1" dirty="0"/>
          </a:p>
          <a:p>
            <a:pPr lvl="1" eaLnBrk="1" hangingPunct="1"/>
            <a:r>
              <a:rPr lang="en-GB" altLang="en-US" sz="2200" dirty="0"/>
              <a:t>What support the child and their carer may require.</a:t>
            </a:r>
          </a:p>
          <a:p>
            <a:pPr lvl="1" eaLnBrk="1" hangingPunct="1"/>
            <a:r>
              <a:rPr lang="en-GB" altLang="en-US" sz="2200" dirty="0"/>
              <a:t>What support the adult subject of the allegation may require.  </a:t>
            </a:r>
          </a:p>
          <a:p>
            <a:pPr lvl="1" eaLnBrk="1" hangingPunct="1"/>
            <a:r>
              <a:rPr lang="en-GB" altLang="en-US" sz="2200" dirty="0"/>
              <a:t>What immediate measures need to be put in place i.e. suspension, restricted duties – these are the employer’s decision ultimately.</a:t>
            </a:r>
          </a:p>
          <a:p>
            <a:pPr lvl="1" eaLnBrk="1" hangingPunct="1"/>
            <a:r>
              <a:rPr lang="en-GB" altLang="en-US" sz="2200" dirty="0"/>
              <a:t>Ofsted notification requirements. </a:t>
            </a:r>
          </a:p>
          <a:p>
            <a:pPr lvl="1" eaLnBrk="1" hangingPunct="1"/>
            <a:r>
              <a:rPr lang="en-GB" altLang="en-US" sz="2200" dirty="0"/>
              <a:t>If an Allegations Management Meeting is to be convened.</a:t>
            </a:r>
          </a:p>
        </p:txBody>
      </p:sp>
      <p:pic>
        <p:nvPicPr>
          <p:cNvPr id="29700" name="Picture 4">
            <a:extLst>
              <a:ext uri="{FF2B5EF4-FFF2-40B4-BE49-F238E27FC236}">
                <a16:creationId xmlns:a16="http://schemas.microsoft.com/office/drawing/2014/main" id="{35930089-489D-475E-BB54-D4DC1AB9D5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1D64DE28-3D90-4AD2-9386-F6ED9B0E5181}"/>
              </a:ext>
            </a:extLst>
          </p:cNvPr>
          <p:cNvSpPr>
            <a:spLocks noGrp="1" noChangeArrowheads="1"/>
          </p:cNvSpPr>
          <p:nvPr>
            <p:ph type="body" idx="1"/>
          </p:nvPr>
        </p:nvSpPr>
        <p:spPr>
          <a:xfrm>
            <a:off x="2063750" y="1844675"/>
            <a:ext cx="8153400" cy="3816350"/>
          </a:xfrm>
        </p:spPr>
        <p:txBody>
          <a:bodyPr/>
          <a:lstStyle/>
          <a:p>
            <a:pPr eaLnBrk="1" hangingPunct="1"/>
            <a:r>
              <a:rPr lang="en-GB" altLang="en-US" sz="2600" dirty="0"/>
              <a:t>There are up to three strands regarding possible next steps that the LADO will advise upon:</a:t>
            </a:r>
          </a:p>
          <a:p>
            <a:pPr marL="457200" indent="-457200" eaLnBrk="1" hangingPunct="1">
              <a:buFont typeface="Arial" panose="020B0604020202020204" pitchFamily="34" charset="0"/>
              <a:buChar char="•"/>
            </a:pPr>
            <a:r>
              <a:rPr lang="en-US" altLang="en-US" dirty="0"/>
              <a:t>Police investigation of a possible criminal offence.</a:t>
            </a:r>
          </a:p>
          <a:p>
            <a:pPr marL="457200" indent="-457200" eaLnBrk="1" hangingPunct="1">
              <a:buFont typeface="Arial" panose="020B0604020202020204" pitchFamily="34" charset="0"/>
              <a:buChar char="•"/>
            </a:pPr>
            <a:r>
              <a:rPr lang="en-US" altLang="en-US" dirty="0"/>
              <a:t>Children’s Social Care enquiries/assessment.</a:t>
            </a:r>
          </a:p>
          <a:p>
            <a:pPr marL="457200" indent="-457200" eaLnBrk="1" hangingPunct="1">
              <a:buFont typeface="Arial" panose="020B0604020202020204" pitchFamily="34" charset="0"/>
              <a:buChar char="•"/>
            </a:pPr>
            <a:r>
              <a:rPr lang="en-US" altLang="en-US" dirty="0"/>
              <a:t>Consideration by an employer of safeguarding measures and/or disciplinary action.</a:t>
            </a:r>
          </a:p>
          <a:p>
            <a:pPr eaLnBrk="1" hangingPunct="1"/>
            <a:endParaRPr lang="en-GB" altLang="en-US" dirty="0"/>
          </a:p>
        </p:txBody>
      </p:sp>
      <p:sp>
        <p:nvSpPr>
          <p:cNvPr id="33795" name="Rectangle 4">
            <a:extLst>
              <a:ext uri="{FF2B5EF4-FFF2-40B4-BE49-F238E27FC236}">
                <a16:creationId xmlns:a16="http://schemas.microsoft.com/office/drawing/2014/main" id="{7A722018-0E98-45DA-BC54-DD91D708BB3E}"/>
              </a:ext>
            </a:extLst>
          </p:cNvPr>
          <p:cNvSpPr>
            <a:spLocks noGrp="1" noChangeArrowheads="1"/>
          </p:cNvSpPr>
          <p:nvPr>
            <p:ph type="title"/>
          </p:nvPr>
        </p:nvSpPr>
        <p:spPr>
          <a:noFill/>
        </p:spPr>
        <p:txBody>
          <a:bodyPr/>
          <a:lstStyle/>
          <a:p>
            <a:pPr algn="ctr" eaLnBrk="1" hangingPunct="1"/>
            <a:r>
              <a:rPr lang="en-GB" altLang="en-US" sz="3600" dirty="0"/>
              <a:t>Three Strands for Allegations Management</a:t>
            </a:r>
          </a:p>
        </p:txBody>
      </p:sp>
      <p:pic>
        <p:nvPicPr>
          <p:cNvPr id="33796" name="Picture 1" descr="10 Ways to Find Legal Forms You Need">
            <a:extLst>
              <a:ext uri="{FF2B5EF4-FFF2-40B4-BE49-F238E27FC236}">
                <a16:creationId xmlns:a16="http://schemas.microsoft.com/office/drawing/2014/main" id="{7B9D2780-E28D-44DA-AB58-41D8200513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0137" y="5229201"/>
            <a:ext cx="1645747" cy="192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a:extLst>
              <a:ext uri="{FF2B5EF4-FFF2-40B4-BE49-F238E27FC236}">
                <a16:creationId xmlns:a16="http://schemas.microsoft.com/office/drawing/2014/main" id="{A31EAA8F-7678-435E-9591-22D70DBECD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36653" y="241465"/>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20FC62A-D516-45A2-BCE9-7F356DE14DE1}"/>
              </a:ext>
            </a:extLst>
          </p:cNvPr>
          <p:cNvSpPr>
            <a:spLocks noGrp="1" noChangeArrowheads="1"/>
          </p:cNvSpPr>
          <p:nvPr>
            <p:ph type="title"/>
          </p:nvPr>
        </p:nvSpPr>
        <p:spPr>
          <a:xfrm>
            <a:off x="2209800" y="657225"/>
            <a:ext cx="8153400" cy="1143000"/>
          </a:xfrm>
        </p:spPr>
        <p:txBody>
          <a:bodyPr/>
          <a:lstStyle/>
          <a:p>
            <a:r>
              <a:rPr lang="en-GB" altLang="en-US" dirty="0"/>
              <a:t>Outcome Categories</a:t>
            </a:r>
          </a:p>
        </p:txBody>
      </p:sp>
      <p:sp>
        <p:nvSpPr>
          <p:cNvPr id="36867" name="Content Placeholder 2">
            <a:extLst>
              <a:ext uri="{FF2B5EF4-FFF2-40B4-BE49-F238E27FC236}">
                <a16:creationId xmlns:a16="http://schemas.microsoft.com/office/drawing/2014/main" id="{715AF924-2A54-4F05-BD1E-120917E1ABC0}"/>
              </a:ext>
            </a:extLst>
          </p:cNvPr>
          <p:cNvSpPr>
            <a:spLocks noGrp="1" noChangeArrowheads="1"/>
          </p:cNvSpPr>
          <p:nvPr>
            <p:ph idx="1"/>
          </p:nvPr>
        </p:nvSpPr>
        <p:spPr>
          <a:xfrm>
            <a:off x="2209800" y="1844676"/>
            <a:ext cx="8153400" cy="4403725"/>
          </a:xfrm>
        </p:spPr>
        <p:txBody>
          <a:bodyPr/>
          <a:lstStyle/>
          <a:p>
            <a:r>
              <a:rPr lang="en-GB" altLang="en-US" sz="1800" b="1" dirty="0"/>
              <a:t>Substantiated</a:t>
            </a:r>
            <a:r>
              <a:rPr lang="en-GB" altLang="en-US" sz="1800" dirty="0"/>
              <a:t>: </a:t>
            </a:r>
            <a:r>
              <a:rPr lang="en-GB" altLang="en-US" sz="1800" i="1" dirty="0"/>
              <a:t>there is sufficient evidence to prove the allegation;</a:t>
            </a:r>
          </a:p>
          <a:p>
            <a:endParaRPr lang="en-GB" altLang="en-US" sz="1800" i="1" dirty="0"/>
          </a:p>
          <a:p>
            <a:r>
              <a:rPr lang="en-GB" altLang="en-US" sz="1800" b="1" dirty="0"/>
              <a:t>Unsubstantiated</a:t>
            </a:r>
            <a:r>
              <a:rPr lang="en-GB" altLang="en-US" sz="1800" dirty="0"/>
              <a:t>: </a:t>
            </a:r>
            <a:r>
              <a:rPr lang="en-GB" altLang="en-US" sz="1800" i="1" dirty="0"/>
              <a:t>insufficient evidence to either prove or disprove the allegation. </a:t>
            </a:r>
            <a:r>
              <a:rPr lang="en-GB" sz="1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term, therefore, does not imply guilt or innocence:</a:t>
            </a:r>
            <a:endParaRPr lang="en-GB"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altLang="en-US" sz="1800" i="1" dirty="0"/>
          </a:p>
          <a:p>
            <a:r>
              <a:rPr lang="en-GB" altLang="en-US" sz="1800" b="1" dirty="0"/>
              <a:t>Unfounded: </a:t>
            </a:r>
            <a:r>
              <a:rPr lang="en-GB" altLang="en-US" sz="1800" i="1" dirty="0"/>
              <a:t>there is no evidence or proper basis which supports the allegation being made, or there is evidence to prove that the allegation is untrue. </a:t>
            </a:r>
            <a:r>
              <a:rPr lang="en-US" altLang="en-US" sz="1800" i="1" dirty="0"/>
              <a:t>It might also indicate that the person making the allegation misinterpreted the incident or was mistaken about what they saw. Alternatively they may not have been aware of all the circumstances;</a:t>
            </a:r>
            <a:endParaRPr lang="en-GB" altLang="en-US" sz="1800" i="1" dirty="0"/>
          </a:p>
          <a:p>
            <a:endParaRPr lang="en-GB" altLang="en-US" sz="1800" i="1" dirty="0"/>
          </a:p>
          <a:p>
            <a:r>
              <a:rPr lang="en-GB" altLang="en-US" sz="1800" b="1" dirty="0"/>
              <a:t>Malicious</a:t>
            </a:r>
            <a:r>
              <a:rPr lang="en-GB" altLang="en-US" sz="1800" dirty="0"/>
              <a:t>: </a:t>
            </a:r>
            <a:r>
              <a:rPr lang="en-GB" altLang="en-US" sz="1800" i="1" dirty="0"/>
              <a:t>sufficient evidence to disprove the allegation and show that there has been a deliberate act to deceive;</a:t>
            </a:r>
          </a:p>
          <a:p>
            <a:endParaRPr lang="en-GB" altLang="en-US" sz="1800" i="1" dirty="0"/>
          </a:p>
          <a:p>
            <a:r>
              <a:rPr lang="en-GB" altLang="en-US" sz="1800" b="1" dirty="0"/>
              <a:t>False – Education sector only: </a:t>
            </a:r>
            <a:r>
              <a:rPr lang="en-GB" altLang="en-US" sz="1800" i="1" dirty="0"/>
              <a:t>there is sufficient evidence to</a:t>
            </a:r>
          </a:p>
          <a:p>
            <a:r>
              <a:rPr lang="en-GB" altLang="en-US" sz="1800" i="1" dirty="0"/>
              <a:t> disprove the allegation.  </a:t>
            </a:r>
          </a:p>
          <a:p>
            <a:endParaRPr lang="en-GB" altLang="en-US" sz="1800" i="1" dirty="0"/>
          </a:p>
          <a:p>
            <a:endParaRPr lang="en-GB" altLang="en-US" dirty="0"/>
          </a:p>
        </p:txBody>
      </p:sp>
      <p:pic>
        <p:nvPicPr>
          <p:cNvPr id="36868" name="Picture 1" descr="L'estrema destra in Lombardia - MilanoInMovimento">
            <a:extLst>
              <a:ext uri="{FF2B5EF4-FFF2-40B4-BE49-F238E27FC236}">
                <a16:creationId xmlns:a16="http://schemas.microsoft.com/office/drawing/2014/main" id="{774FA653-283B-469A-88E5-DCC4414E32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2145" y="3596"/>
            <a:ext cx="24098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a:extLst>
              <a:ext uri="{FF2B5EF4-FFF2-40B4-BE49-F238E27FC236}">
                <a16:creationId xmlns:a16="http://schemas.microsoft.com/office/drawing/2014/main" id="{6BD85F82-105B-4098-A6DB-327B19794C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510A2F8C-88D4-4868-88B1-7675A9B22E78}"/>
              </a:ext>
            </a:extLst>
          </p:cNvPr>
          <p:cNvSpPr>
            <a:spLocks noGrp="1" noChangeArrowheads="1"/>
          </p:cNvSpPr>
          <p:nvPr>
            <p:ph type="title"/>
          </p:nvPr>
        </p:nvSpPr>
        <p:spPr>
          <a:noFill/>
        </p:spPr>
        <p:txBody>
          <a:bodyPr/>
          <a:lstStyle/>
          <a:p>
            <a:pPr algn="ctr" eaLnBrk="1" hangingPunct="1"/>
            <a:r>
              <a:rPr lang="en-GB" altLang="en-US" sz="3600"/>
              <a:t>Potential Outcomes</a:t>
            </a:r>
          </a:p>
        </p:txBody>
      </p:sp>
      <p:sp>
        <p:nvSpPr>
          <p:cNvPr id="20483" name="Rectangle 5">
            <a:extLst>
              <a:ext uri="{FF2B5EF4-FFF2-40B4-BE49-F238E27FC236}">
                <a16:creationId xmlns:a16="http://schemas.microsoft.com/office/drawing/2014/main" id="{77C24536-E121-4950-9E58-C5B96EE2B2AD}"/>
              </a:ext>
            </a:extLst>
          </p:cNvPr>
          <p:cNvSpPr>
            <a:spLocks noGrp="1" noChangeArrowheads="1"/>
          </p:cNvSpPr>
          <p:nvPr>
            <p:ph type="body" idx="1"/>
          </p:nvPr>
        </p:nvSpPr>
        <p:spPr>
          <a:xfrm>
            <a:off x="2208213" y="1484313"/>
            <a:ext cx="8153400" cy="5040312"/>
          </a:xfrm>
        </p:spPr>
        <p:txBody>
          <a:bodyPr/>
          <a:lstStyle/>
          <a:p>
            <a:pPr eaLnBrk="1" hangingPunct="1">
              <a:buFontTx/>
              <a:buChar char="•"/>
              <a:defRPr/>
            </a:pPr>
            <a:r>
              <a:rPr lang="en-GB" altLang="en-US" dirty="0"/>
              <a:t>Disciplinary Procedures – training, performance plan, verbal or written warning, dismissal </a:t>
            </a:r>
          </a:p>
          <a:p>
            <a:pPr marL="0" indent="0" eaLnBrk="1" hangingPunct="1">
              <a:defRPr/>
            </a:pPr>
            <a:endParaRPr lang="en-GB" altLang="en-US" dirty="0"/>
          </a:p>
          <a:p>
            <a:pPr eaLnBrk="1" hangingPunct="1">
              <a:buFontTx/>
              <a:buChar char="•"/>
              <a:defRPr/>
            </a:pPr>
            <a:r>
              <a:rPr lang="en-GB" altLang="en-US" dirty="0"/>
              <a:t>Referral to the Disclosure and Barring Service (DBS) </a:t>
            </a:r>
          </a:p>
          <a:p>
            <a:pPr marL="0" indent="0" eaLnBrk="1" hangingPunct="1">
              <a:defRPr/>
            </a:pPr>
            <a:endParaRPr lang="en-GB" altLang="en-US" dirty="0"/>
          </a:p>
          <a:p>
            <a:pPr eaLnBrk="1" hangingPunct="1">
              <a:buFontTx/>
              <a:buChar char="•"/>
              <a:defRPr/>
            </a:pPr>
            <a:r>
              <a:rPr lang="en-GB" altLang="en-US" dirty="0"/>
              <a:t>Referral to a professional or regulatory body e.g. Teaching Regulation Agency (TRA)</a:t>
            </a:r>
          </a:p>
          <a:p>
            <a:pPr eaLnBrk="1" hangingPunct="1">
              <a:defRPr/>
            </a:pPr>
            <a:endParaRPr lang="en-GB" altLang="en-US" dirty="0"/>
          </a:p>
          <a:p>
            <a:pPr eaLnBrk="1" hangingPunct="1">
              <a:defRPr/>
            </a:pPr>
            <a:endParaRPr lang="en-GB" altLang="en-US" dirty="0"/>
          </a:p>
          <a:p>
            <a:pPr eaLnBrk="1" hangingPunct="1">
              <a:defRPr/>
            </a:pPr>
            <a:endParaRPr lang="en-GB" altLang="en-US" i="1" dirty="0"/>
          </a:p>
        </p:txBody>
      </p:sp>
      <p:sp>
        <p:nvSpPr>
          <p:cNvPr id="37892" name="Picture 1" descr="Blog: Future focus of HR — People Matters">
            <a:extLst>
              <a:ext uri="{FF2B5EF4-FFF2-40B4-BE49-F238E27FC236}">
                <a16:creationId xmlns:a16="http://schemas.microsoft.com/office/drawing/2014/main" id="{20D38EF9-523C-4574-A904-398BFE1FFCCA}"/>
              </a:ext>
            </a:extLst>
          </p:cNvPr>
          <p:cNvSpPr>
            <a:spLocks noChangeAspect="1"/>
          </p:cNvSpPr>
          <p:nvPr/>
        </p:nvSpPr>
        <p:spPr bwMode="auto">
          <a:xfrm>
            <a:off x="6672264" y="5229226"/>
            <a:ext cx="259397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800">
                <a:solidFill>
                  <a:srgbClr val="4C4C4C"/>
                </a:solidFill>
                <a:latin typeface="Arial" panose="020B0604020202020204" pitchFamily="34" charset="0"/>
              </a:defRPr>
            </a:lvl1pPr>
            <a:lvl2pPr marL="742950" indent="-285750">
              <a:spcBef>
                <a:spcPct val="20000"/>
              </a:spcBef>
              <a:buFont typeface="Times" panose="02020603050405020304" pitchFamily="18" charset="0"/>
              <a:buChar char="•"/>
              <a:defRPr sz="2800">
                <a:solidFill>
                  <a:srgbClr val="4C4C4C"/>
                </a:solidFill>
                <a:latin typeface="Arial" panose="020B0604020202020204" pitchFamily="34" charset="0"/>
              </a:defRPr>
            </a:lvl2pPr>
            <a:lvl3pPr marL="1143000" indent="-228600">
              <a:spcBef>
                <a:spcPct val="20000"/>
              </a:spcBef>
              <a:buChar char="-"/>
              <a:defRPr sz="2200">
                <a:solidFill>
                  <a:srgbClr val="4C4C4C"/>
                </a:solidFill>
                <a:latin typeface="Arial" panose="020B0604020202020204" pitchFamily="34" charset="0"/>
              </a:defRPr>
            </a:lvl3pPr>
            <a:lvl4pPr marL="1600200" indent="-228600">
              <a:spcBef>
                <a:spcPct val="20000"/>
              </a:spcBef>
              <a:defRPr sz="2000">
                <a:solidFill>
                  <a:srgbClr val="333333"/>
                </a:solidFill>
                <a:latin typeface="Arial" panose="020B0604020202020204" pitchFamily="34" charset="0"/>
              </a:defRPr>
            </a:lvl4pPr>
            <a:lvl5pPr marL="2057400" indent="-228600">
              <a:spcBef>
                <a:spcPct val="20000"/>
              </a:spcBef>
              <a:defRPr sz="2000">
                <a:solidFill>
                  <a:srgbClr val="333333"/>
                </a:solidFill>
                <a:latin typeface="Arial" panose="020B0604020202020204" pitchFamily="34" charset="0"/>
              </a:defRPr>
            </a:lvl5pPr>
            <a:lvl6pPr marL="2514600" indent="-228600" eaLnBrk="0" fontAlgn="base" hangingPunct="0">
              <a:spcBef>
                <a:spcPct val="20000"/>
              </a:spcBef>
              <a:spcAft>
                <a:spcPct val="0"/>
              </a:spcAft>
              <a:defRPr sz="2000">
                <a:solidFill>
                  <a:srgbClr val="333333"/>
                </a:solidFill>
                <a:latin typeface="Arial" panose="020B0604020202020204" pitchFamily="34" charset="0"/>
              </a:defRPr>
            </a:lvl6pPr>
            <a:lvl7pPr marL="2971800" indent="-228600" eaLnBrk="0" fontAlgn="base" hangingPunct="0">
              <a:spcBef>
                <a:spcPct val="20000"/>
              </a:spcBef>
              <a:spcAft>
                <a:spcPct val="0"/>
              </a:spcAft>
              <a:defRPr sz="2000">
                <a:solidFill>
                  <a:srgbClr val="333333"/>
                </a:solidFill>
                <a:latin typeface="Arial" panose="020B0604020202020204" pitchFamily="34" charset="0"/>
              </a:defRPr>
            </a:lvl7pPr>
            <a:lvl8pPr marL="3429000" indent="-228600" eaLnBrk="0" fontAlgn="base" hangingPunct="0">
              <a:spcBef>
                <a:spcPct val="20000"/>
              </a:spcBef>
              <a:spcAft>
                <a:spcPct val="0"/>
              </a:spcAft>
              <a:defRPr sz="2000">
                <a:solidFill>
                  <a:srgbClr val="333333"/>
                </a:solidFill>
                <a:latin typeface="Arial" panose="020B0604020202020204" pitchFamily="34" charset="0"/>
              </a:defRPr>
            </a:lvl8pPr>
            <a:lvl9pPr marL="3886200" indent="-228600" eaLnBrk="0" fontAlgn="base" hangingPunct="0">
              <a:spcBef>
                <a:spcPct val="20000"/>
              </a:spcBef>
              <a:spcAft>
                <a:spcPct val="0"/>
              </a:spcAft>
              <a:defRPr sz="2000">
                <a:solidFill>
                  <a:srgbClr val="333333"/>
                </a:solidFill>
                <a:latin typeface="Arial" panose="020B0604020202020204" pitchFamily="34" charset="0"/>
              </a:defRPr>
            </a:lvl9pPr>
          </a:lstStyle>
          <a:p>
            <a:pPr eaLnBrk="0" fontAlgn="base" hangingPunct="0">
              <a:spcBef>
                <a:spcPct val="0"/>
              </a:spcBef>
              <a:spcAft>
                <a:spcPct val="0"/>
              </a:spcAft>
            </a:pPr>
            <a:endParaRPr lang="en-GB" altLang="en-US" sz="2400">
              <a:solidFill>
                <a:srgbClr val="000000"/>
              </a:solidFill>
              <a:latin typeface="Times" panose="02020603050405020304" pitchFamily="18" charset="0"/>
            </a:endParaRPr>
          </a:p>
        </p:txBody>
      </p:sp>
      <p:pic>
        <p:nvPicPr>
          <p:cNvPr id="37893" name="Picture 5">
            <a:extLst>
              <a:ext uri="{FF2B5EF4-FFF2-40B4-BE49-F238E27FC236}">
                <a16:creationId xmlns:a16="http://schemas.microsoft.com/office/drawing/2014/main" id="{B04160AE-4D0A-4230-863F-C11B8388BF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5F55F0A7-BE63-47FF-B2DB-7B01A3B64FCF}"/>
              </a:ext>
            </a:extLst>
          </p:cNvPr>
          <p:cNvSpPr>
            <a:spLocks noGrp="1" noChangeArrowheads="1"/>
          </p:cNvSpPr>
          <p:nvPr>
            <p:ph type="title"/>
          </p:nvPr>
        </p:nvSpPr>
        <p:spPr>
          <a:xfrm>
            <a:off x="2135188" y="549275"/>
            <a:ext cx="8153400" cy="1143000"/>
          </a:xfrm>
          <a:noFill/>
        </p:spPr>
        <p:txBody>
          <a:bodyPr/>
          <a:lstStyle/>
          <a:p>
            <a:pPr algn="ctr" eaLnBrk="1" hangingPunct="1"/>
            <a:r>
              <a:rPr lang="en-GB" altLang="en-US" sz="3600"/>
              <a:t>Resignations, settlement or </a:t>
            </a:r>
            <a:br>
              <a:rPr lang="en-GB" altLang="en-US" sz="3600"/>
            </a:br>
            <a:r>
              <a:rPr lang="en-GB" altLang="en-US" sz="3600"/>
              <a:t>compromise agreements</a:t>
            </a:r>
          </a:p>
        </p:txBody>
      </p:sp>
      <p:sp>
        <p:nvSpPr>
          <p:cNvPr id="38915" name="Rectangle 5">
            <a:extLst>
              <a:ext uri="{FF2B5EF4-FFF2-40B4-BE49-F238E27FC236}">
                <a16:creationId xmlns:a16="http://schemas.microsoft.com/office/drawing/2014/main" id="{5E1AE9B4-6FBF-40DB-B97C-56553A3E22E4}"/>
              </a:ext>
            </a:extLst>
          </p:cNvPr>
          <p:cNvSpPr>
            <a:spLocks noGrp="1" noChangeArrowheads="1"/>
          </p:cNvSpPr>
          <p:nvPr>
            <p:ph type="body" idx="1"/>
          </p:nvPr>
        </p:nvSpPr>
        <p:spPr>
          <a:xfrm>
            <a:off x="2135188" y="2105026"/>
            <a:ext cx="8153400" cy="4492625"/>
          </a:xfrm>
          <a:noFill/>
        </p:spPr>
        <p:txBody>
          <a:bodyPr/>
          <a:lstStyle/>
          <a:p>
            <a:pPr eaLnBrk="1" hangingPunct="1">
              <a:buFontTx/>
              <a:buChar char="•"/>
            </a:pPr>
            <a:r>
              <a:rPr lang="en-GB" altLang="en-US" dirty="0"/>
              <a:t>Compromise agreements by which a person agrees to resign; </a:t>
            </a:r>
          </a:p>
          <a:p>
            <a:pPr eaLnBrk="1" hangingPunct="1">
              <a:buFontTx/>
              <a:buChar char="•"/>
            </a:pPr>
            <a:r>
              <a:rPr lang="en-GB" altLang="en-US" dirty="0"/>
              <a:t>the employer agrees not to pursue disciplinary action and; </a:t>
            </a:r>
          </a:p>
          <a:p>
            <a:pPr eaLnBrk="1" hangingPunct="1">
              <a:buFontTx/>
              <a:buChar char="•"/>
            </a:pPr>
            <a:r>
              <a:rPr lang="en-GB" altLang="en-US" dirty="0"/>
              <a:t>both parties agree a form of words to be used in any future reference. </a:t>
            </a:r>
          </a:p>
          <a:p>
            <a:pPr eaLnBrk="1" hangingPunct="1"/>
            <a:r>
              <a:rPr lang="en-GB" altLang="en-US" b="1" dirty="0"/>
              <a:t>	</a:t>
            </a:r>
          </a:p>
          <a:p>
            <a:pPr algn="ctr" eaLnBrk="1" hangingPunct="1"/>
            <a:r>
              <a:rPr lang="en-GB" altLang="en-US" sz="2400" b="1" dirty="0"/>
              <a:t>THESE </a:t>
            </a:r>
            <a:r>
              <a:rPr lang="en-GB" altLang="en-US" sz="2400" b="1" u="sng" dirty="0"/>
              <a:t>MUST NOT</a:t>
            </a:r>
            <a:r>
              <a:rPr lang="en-GB" altLang="en-US" sz="2400" b="1" dirty="0"/>
              <a:t> BE USED IN ALLEGATION AND CONCERNS CASES</a:t>
            </a:r>
          </a:p>
          <a:p>
            <a:pPr eaLnBrk="1" hangingPunct="1"/>
            <a:endParaRPr lang="en-GB" altLang="en-US" dirty="0"/>
          </a:p>
        </p:txBody>
      </p:sp>
      <p:pic>
        <p:nvPicPr>
          <p:cNvPr id="38916" name="Picture 4">
            <a:extLst>
              <a:ext uri="{FF2B5EF4-FFF2-40B4-BE49-F238E27FC236}">
                <a16:creationId xmlns:a16="http://schemas.microsoft.com/office/drawing/2014/main" id="{20449472-DF7F-401E-8F0C-3F455880DD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82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Welcome!</a:t>
            </a:r>
          </a:p>
        </p:txBody>
      </p:sp>
      <p:sp>
        <p:nvSpPr>
          <p:cNvPr id="5" name="TextBox 4">
            <a:extLst>
              <a:ext uri="{FF2B5EF4-FFF2-40B4-BE49-F238E27FC236}">
                <a16:creationId xmlns:a16="http://schemas.microsoft.com/office/drawing/2014/main" id="{0E0DA8C2-9423-BFA0-B131-E698A1C02ED7}"/>
              </a:ext>
            </a:extLst>
          </p:cNvPr>
          <p:cNvSpPr txBox="1"/>
          <p:nvPr/>
        </p:nvSpPr>
        <p:spPr>
          <a:xfrm>
            <a:off x="869064" y="1593324"/>
            <a:ext cx="10453871" cy="3662541"/>
          </a:xfrm>
          <a:prstGeom prst="rect">
            <a:avLst/>
          </a:prstGeom>
          <a:noFill/>
        </p:spPr>
        <p:txBody>
          <a:bodyPr wrap="square">
            <a:spAutoFit/>
          </a:bodyPr>
          <a:lstStyle/>
          <a:p>
            <a:r>
              <a:rPr lang="en-GB" sz="3600" b="1" dirty="0"/>
              <a:t>Ben Osifo</a:t>
            </a:r>
          </a:p>
          <a:p>
            <a:r>
              <a:rPr lang="en-GB" sz="3200" dirty="0">
                <a:solidFill>
                  <a:srgbClr val="4D5156"/>
                </a:solidFill>
              </a:rPr>
              <a:t>Business </a:t>
            </a:r>
            <a:r>
              <a:rPr lang="en-GB" sz="3200">
                <a:solidFill>
                  <a:srgbClr val="4D5156"/>
                </a:solidFill>
              </a:rPr>
              <a:t>Manager  NCSCP</a:t>
            </a:r>
            <a:endParaRPr lang="en-GB" sz="3200" dirty="0">
              <a:solidFill>
                <a:srgbClr val="4D5156"/>
              </a:solidFill>
            </a:endParaRPr>
          </a:p>
          <a:p>
            <a:endParaRPr lang="en-GB" sz="1400" b="1" dirty="0">
              <a:solidFill>
                <a:srgbClr val="4D5156"/>
              </a:solidFill>
            </a:endParaRPr>
          </a:p>
          <a:p>
            <a:r>
              <a:rPr lang="en-GB" sz="3600" b="1" dirty="0">
                <a:solidFill>
                  <a:srgbClr val="4D5156"/>
                </a:solidFill>
              </a:rPr>
              <a:t>John Matravers</a:t>
            </a:r>
          </a:p>
          <a:p>
            <a:r>
              <a:rPr lang="en-GB" sz="3200" dirty="0">
                <a:solidFill>
                  <a:srgbClr val="4D5156"/>
                </a:solidFill>
              </a:rPr>
              <a:t>Head of Safeguarding</a:t>
            </a:r>
          </a:p>
          <a:p>
            <a:endParaRPr lang="en-GB" b="1" dirty="0">
              <a:solidFill>
                <a:srgbClr val="4D5156"/>
              </a:solidFill>
            </a:endParaRPr>
          </a:p>
          <a:p>
            <a:r>
              <a:rPr lang="en-GB" sz="3600" b="1" dirty="0">
                <a:solidFill>
                  <a:srgbClr val="4D5156"/>
                </a:solidFill>
              </a:rPr>
              <a:t>Kathryn Bouchlaghem</a:t>
            </a:r>
          </a:p>
          <a:p>
            <a:r>
              <a:rPr lang="en-GB" sz="2800" dirty="0">
                <a:solidFill>
                  <a:srgbClr val="4D5156"/>
                </a:solidFill>
              </a:rPr>
              <a:t>Head of Early Years</a:t>
            </a:r>
            <a:endParaRPr lang="en-GB" sz="2800" dirty="0"/>
          </a:p>
        </p:txBody>
      </p:sp>
    </p:spTree>
    <p:extLst>
      <p:ext uri="{BB962C8B-B14F-4D97-AF65-F5344CB8AC3E}">
        <p14:creationId xmlns:p14="http://schemas.microsoft.com/office/powerpoint/2010/main" val="385895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9A86BCF8-BB8A-4E18-B12D-AD508ED5D2ED}"/>
              </a:ext>
            </a:extLst>
          </p:cNvPr>
          <p:cNvSpPr>
            <a:spLocks noGrp="1" noChangeArrowheads="1"/>
          </p:cNvSpPr>
          <p:nvPr>
            <p:ph type="title"/>
          </p:nvPr>
        </p:nvSpPr>
        <p:spPr>
          <a:noFill/>
        </p:spPr>
        <p:txBody>
          <a:bodyPr/>
          <a:lstStyle/>
          <a:p>
            <a:pPr algn="ctr" eaLnBrk="1" hangingPunct="1"/>
            <a:r>
              <a:rPr lang="en-GB" altLang="en-US" dirty="0"/>
              <a:t>Timescales</a:t>
            </a:r>
          </a:p>
        </p:txBody>
      </p:sp>
      <p:sp>
        <p:nvSpPr>
          <p:cNvPr id="39939" name="Rectangle 5">
            <a:extLst>
              <a:ext uri="{FF2B5EF4-FFF2-40B4-BE49-F238E27FC236}">
                <a16:creationId xmlns:a16="http://schemas.microsoft.com/office/drawing/2014/main" id="{1E2AA6D9-CEEB-41A4-8207-B8EB8AE92AC5}"/>
              </a:ext>
            </a:extLst>
          </p:cNvPr>
          <p:cNvSpPr>
            <a:spLocks noGrp="1" noChangeArrowheads="1"/>
          </p:cNvSpPr>
          <p:nvPr>
            <p:ph type="body" idx="1"/>
          </p:nvPr>
        </p:nvSpPr>
        <p:spPr>
          <a:xfrm>
            <a:off x="2135188" y="1557338"/>
            <a:ext cx="8153400" cy="4895850"/>
          </a:xfrm>
          <a:noFill/>
        </p:spPr>
        <p:txBody>
          <a:bodyPr/>
          <a:lstStyle/>
          <a:p>
            <a:pPr eaLnBrk="1" hangingPunct="1"/>
            <a:r>
              <a:rPr lang="en-GB" altLang="en-US" dirty="0"/>
              <a:t>It is reasonable to expect that;</a:t>
            </a:r>
          </a:p>
          <a:p>
            <a:pPr eaLnBrk="1" hangingPunct="1"/>
            <a:endParaRPr lang="en-GB" altLang="en-US" dirty="0"/>
          </a:p>
          <a:p>
            <a:pPr eaLnBrk="1" hangingPunct="1">
              <a:buFontTx/>
              <a:buChar char="•"/>
            </a:pPr>
            <a:r>
              <a:rPr lang="en-GB" altLang="en-US" dirty="0"/>
              <a:t>80% of cases will be resolved within 1 month. </a:t>
            </a:r>
          </a:p>
          <a:p>
            <a:pPr eaLnBrk="1" hangingPunct="1">
              <a:buFontTx/>
              <a:buChar char="•"/>
            </a:pPr>
            <a:endParaRPr lang="en-GB" altLang="en-US" dirty="0"/>
          </a:p>
          <a:p>
            <a:pPr eaLnBrk="1" hangingPunct="1">
              <a:buFontTx/>
              <a:buChar char="•"/>
            </a:pPr>
            <a:r>
              <a:rPr lang="en-GB" altLang="en-US" dirty="0"/>
              <a:t>90% </a:t>
            </a:r>
            <a:r>
              <a:rPr lang="en-US" altLang="en-US" dirty="0"/>
              <a:t>of cases will be resolved </a:t>
            </a:r>
            <a:r>
              <a:rPr lang="en-GB" altLang="en-US" dirty="0"/>
              <a:t>within 3 months.</a:t>
            </a:r>
          </a:p>
          <a:p>
            <a:pPr eaLnBrk="1" hangingPunct="1">
              <a:buFontTx/>
              <a:buChar char="•"/>
            </a:pPr>
            <a:endParaRPr lang="en-GB" altLang="en-US" dirty="0"/>
          </a:p>
          <a:p>
            <a:pPr eaLnBrk="1" hangingPunct="1">
              <a:buFontTx/>
              <a:buChar char="•"/>
            </a:pPr>
            <a:r>
              <a:rPr lang="en-GB" altLang="en-US" dirty="0"/>
              <a:t>most complex of cases will be resolved within 12 months or more </a:t>
            </a:r>
          </a:p>
          <a:p>
            <a:pPr marL="0" indent="0" eaLnBrk="1" hangingPunct="1"/>
            <a:r>
              <a:rPr lang="en-GB" altLang="en-US" dirty="0"/>
              <a:t>e.g. when there is an ongoing</a:t>
            </a:r>
          </a:p>
          <a:p>
            <a:pPr marL="0" indent="0" eaLnBrk="1" hangingPunct="1"/>
            <a:r>
              <a:rPr lang="en-GB" altLang="en-US" dirty="0"/>
              <a:t> police investigation.</a:t>
            </a:r>
          </a:p>
        </p:txBody>
      </p:sp>
      <p:pic>
        <p:nvPicPr>
          <p:cNvPr id="39940" name="Picture 2" descr="How much time did that take? Time Tracking Tools for Self ...">
            <a:extLst>
              <a:ext uri="{FF2B5EF4-FFF2-40B4-BE49-F238E27FC236}">
                <a16:creationId xmlns:a16="http://schemas.microsoft.com/office/drawing/2014/main" id="{6C5526B5-C59D-4071-8E4B-3A788FE170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8128" y="5732463"/>
            <a:ext cx="17986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a:extLst>
              <a:ext uri="{FF2B5EF4-FFF2-40B4-BE49-F238E27FC236}">
                <a16:creationId xmlns:a16="http://schemas.microsoft.com/office/drawing/2014/main" id="{BB4B6EBA-E1C6-4595-BC39-477536C42B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A2C4AF1-AFA1-4B6F-AD9F-F96317965B29}"/>
              </a:ext>
            </a:extLst>
          </p:cNvPr>
          <p:cNvSpPr>
            <a:spLocks noGrp="1" noChangeArrowheads="1"/>
          </p:cNvSpPr>
          <p:nvPr>
            <p:ph type="title"/>
          </p:nvPr>
        </p:nvSpPr>
        <p:spPr/>
        <p:txBody>
          <a:bodyPr/>
          <a:lstStyle/>
          <a:p>
            <a:r>
              <a:rPr lang="en-GB" altLang="en-US" sz="4000" b="1"/>
              <a:t>Responding to Allegations/Concerns  </a:t>
            </a:r>
          </a:p>
        </p:txBody>
      </p:sp>
      <p:sp>
        <p:nvSpPr>
          <p:cNvPr id="41987" name="Content Placeholder 2">
            <a:extLst>
              <a:ext uri="{FF2B5EF4-FFF2-40B4-BE49-F238E27FC236}">
                <a16:creationId xmlns:a16="http://schemas.microsoft.com/office/drawing/2014/main" id="{FEBB07C4-F713-45D6-9A6C-277E7AF0797F}"/>
              </a:ext>
            </a:extLst>
          </p:cNvPr>
          <p:cNvSpPr>
            <a:spLocks noGrp="1" noChangeArrowheads="1"/>
          </p:cNvSpPr>
          <p:nvPr>
            <p:ph idx="1"/>
          </p:nvPr>
        </p:nvSpPr>
        <p:spPr/>
        <p:txBody>
          <a:bodyPr/>
          <a:lstStyle/>
          <a:p>
            <a:r>
              <a:rPr lang="en-GB" altLang="en-US" sz="2800" dirty="0"/>
              <a:t>Always treat them seriously.</a:t>
            </a:r>
          </a:p>
          <a:p>
            <a:r>
              <a:rPr lang="en-GB" altLang="en-US" sz="2800" dirty="0"/>
              <a:t>Record EXACTLY what the concern is. </a:t>
            </a:r>
          </a:p>
          <a:p>
            <a:r>
              <a:rPr lang="en-GB" altLang="en-US" sz="2800" dirty="0"/>
              <a:t>Do NOT discuss the allegation with anyone else.   </a:t>
            </a:r>
          </a:p>
          <a:p>
            <a:r>
              <a:rPr lang="en-GB" altLang="en-US" sz="2800" dirty="0"/>
              <a:t>Do NOT investigate without having referred to the LADO. </a:t>
            </a:r>
          </a:p>
        </p:txBody>
      </p:sp>
      <p:pic>
        <p:nvPicPr>
          <p:cNvPr id="41988" name="Picture 3">
            <a:extLst>
              <a:ext uri="{FF2B5EF4-FFF2-40B4-BE49-F238E27FC236}">
                <a16:creationId xmlns:a16="http://schemas.microsoft.com/office/drawing/2014/main" id="{A9D15D67-C896-43E2-AFE5-72B928D795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AC13E40-9DE4-4BA8-A4AE-05FFB6D48991}"/>
              </a:ext>
            </a:extLst>
          </p:cNvPr>
          <p:cNvSpPr>
            <a:spLocks noGrp="1" noChangeArrowheads="1"/>
          </p:cNvSpPr>
          <p:nvPr>
            <p:ph type="title" idx="4294967295"/>
          </p:nvPr>
        </p:nvSpPr>
        <p:spPr>
          <a:xfrm>
            <a:off x="1703388" y="333375"/>
            <a:ext cx="7777162" cy="1295400"/>
          </a:xfrm>
        </p:spPr>
        <p:txBody>
          <a:bodyPr anchor="t"/>
          <a:lstStyle/>
          <a:p>
            <a:r>
              <a:rPr lang="en-GB" altLang="en-US" sz="4000" b="1"/>
              <a:t>Reducing risk of allegations or  concerns  </a:t>
            </a:r>
          </a:p>
        </p:txBody>
      </p:sp>
      <p:sp>
        <p:nvSpPr>
          <p:cNvPr id="43011" name="Rectangle 3">
            <a:extLst>
              <a:ext uri="{FF2B5EF4-FFF2-40B4-BE49-F238E27FC236}">
                <a16:creationId xmlns:a16="http://schemas.microsoft.com/office/drawing/2014/main" id="{618F980F-A6C4-4107-900C-6A10F67229C3}"/>
              </a:ext>
            </a:extLst>
          </p:cNvPr>
          <p:cNvSpPr>
            <a:spLocks noGrp="1" noChangeArrowheads="1"/>
          </p:cNvSpPr>
          <p:nvPr>
            <p:ph type="body" idx="4294967295"/>
          </p:nvPr>
        </p:nvSpPr>
        <p:spPr>
          <a:xfrm>
            <a:off x="1774825" y="1773238"/>
            <a:ext cx="8515350" cy="3810000"/>
          </a:xfrm>
        </p:spPr>
        <p:txBody>
          <a:bodyPr/>
          <a:lstStyle/>
          <a:p>
            <a:r>
              <a:rPr lang="en-GB" altLang="en-US" sz="2800" dirty="0"/>
              <a:t>Staff code of conduct, training, behaviour policies and safeguarding policies and procedures in place. </a:t>
            </a:r>
          </a:p>
          <a:p>
            <a:r>
              <a:rPr lang="en-GB" altLang="en-US" sz="2800" dirty="0"/>
              <a:t>Have set personal and professional boundaries for staff.</a:t>
            </a:r>
          </a:p>
          <a:p>
            <a:r>
              <a:rPr lang="en-GB" altLang="en-US" sz="2800" dirty="0"/>
              <a:t>Understand which behaviours need to be addressed directly and when the LADO should be contacted. </a:t>
            </a:r>
          </a:p>
          <a:p>
            <a:r>
              <a:rPr lang="en-GB" altLang="en-US" sz="2800" dirty="0"/>
              <a:t>Safer Working Practices document in place.</a:t>
            </a:r>
          </a:p>
        </p:txBody>
      </p:sp>
      <p:pic>
        <p:nvPicPr>
          <p:cNvPr id="43012" name="Picture 3">
            <a:extLst>
              <a:ext uri="{FF2B5EF4-FFF2-40B4-BE49-F238E27FC236}">
                <a16:creationId xmlns:a16="http://schemas.microsoft.com/office/drawing/2014/main" id="{F2A3558E-7D4A-44A9-96DB-F7B6BFAD19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93D51648-521F-4B7C-88EA-505C99BAF895}"/>
              </a:ext>
            </a:extLst>
          </p:cNvPr>
          <p:cNvSpPr>
            <a:spLocks noGrp="1" noChangeArrowheads="1"/>
          </p:cNvSpPr>
          <p:nvPr>
            <p:ph type="title"/>
          </p:nvPr>
        </p:nvSpPr>
        <p:spPr>
          <a:noFill/>
        </p:spPr>
        <p:txBody>
          <a:bodyPr/>
          <a:lstStyle/>
          <a:p>
            <a:pPr eaLnBrk="1" hangingPunct="1"/>
            <a:r>
              <a:rPr lang="en-GB" altLang="en-US" sz="3600" dirty="0"/>
              <a:t>Further information</a:t>
            </a:r>
          </a:p>
        </p:txBody>
      </p:sp>
      <p:sp>
        <p:nvSpPr>
          <p:cNvPr id="44035" name="Rectangle 5">
            <a:extLst>
              <a:ext uri="{FF2B5EF4-FFF2-40B4-BE49-F238E27FC236}">
                <a16:creationId xmlns:a16="http://schemas.microsoft.com/office/drawing/2014/main" id="{B55998AB-2162-45F2-835F-57B0725CD65A}"/>
              </a:ext>
            </a:extLst>
          </p:cNvPr>
          <p:cNvSpPr>
            <a:spLocks noGrp="1" noChangeArrowheads="1"/>
          </p:cNvSpPr>
          <p:nvPr>
            <p:ph type="body" idx="1"/>
          </p:nvPr>
        </p:nvSpPr>
        <p:spPr>
          <a:xfrm>
            <a:off x="2208213" y="1557339"/>
            <a:ext cx="8153400" cy="4967287"/>
          </a:xfrm>
          <a:noFill/>
        </p:spPr>
        <p:txBody>
          <a:bodyPr/>
          <a:lstStyle/>
          <a:p>
            <a:pPr marL="457200" indent="-457200" eaLnBrk="1" hangingPunct="1">
              <a:buFont typeface="Arial" panose="020B0604020202020204" pitchFamily="34" charset="0"/>
              <a:buChar char="•"/>
            </a:pPr>
            <a:r>
              <a:rPr lang="en-GB" altLang="en-US" dirty="0">
                <a:hlinkClick r:id="rId2"/>
              </a:rPr>
              <a:t>LADO@nottinghamcity.gov.uk</a:t>
            </a:r>
            <a:endParaRPr lang="en-GB" altLang="en-US" dirty="0"/>
          </a:p>
          <a:p>
            <a:pPr marL="457200" indent="-457200">
              <a:buFont typeface="Arial" panose="020B0604020202020204" pitchFamily="34" charset="0"/>
              <a:buChar char="•"/>
            </a:pPr>
            <a:r>
              <a:rPr lang="en-GB" u="sng" dirty="0">
                <a:solidFill>
                  <a:srgbClr val="0000FF"/>
                </a:solidFill>
                <a:latin typeface="Raleway"/>
                <a:hlinkClick r:id="rId3">
                  <a:extLst>
                    <a:ext uri="{A12FA001-AC4F-418D-AE19-62706E023703}">
                      <ahyp:hlinkClr xmlns:ahyp="http://schemas.microsoft.com/office/drawing/2018/hyperlinkcolor" val="tx"/>
                    </a:ext>
                  </a:extLst>
                </a:hlinkClick>
              </a:rPr>
              <a:t>LADO Referral Form</a:t>
            </a:r>
            <a:endParaRPr lang="en-GB" u="sng" dirty="0">
              <a:solidFill>
                <a:srgbClr val="0000FF"/>
              </a:solidFill>
              <a:latin typeface="Raleway"/>
            </a:endParaRPr>
          </a:p>
          <a:p>
            <a:pPr marL="457200" indent="-457200" eaLnBrk="1" hangingPunct="1">
              <a:buFont typeface="Arial" panose="020B0604020202020204" pitchFamily="34" charset="0"/>
              <a:buChar char="•"/>
            </a:pPr>
            <a:r>
              <a:rPr lang="en-GB" altLang="en-US" dirty="0"/>
              <a:t>View NCSCP procedures/resources on:</a:t>
            </a:r>
          </a:p>
          <a:p>
            <a:pPr eaLnBrk="1" hangingPunct="1"/>
            <a:r>
              <a:rPr lang="en-GB" altLang="en-US" dirty="0">
                <a:hlinkClick r:id="rId4"/>
              </a:rPr>
              <a:t>www.nottinghamcity.gov.uk/ncscp</a:t>
            </a:r>
            <a:r>
              <a:rPr lang="en-GB" altLang="en-US" dirty="0"/>
              <a:t> </a:t>
            </a:r>
          </a:p>
          <a:p>
            <a:pPr marL="457200" indent="-457200" eaLnBrk="1" hangingPunct="1">
              <a:buFont typeface="Arial" panose="020B0604020202020204" pitchFamily="34" charset="0"/>
              <a:buChar char="•"/>
            </a:pPr>
            <a:r>
              <a:rPr lang="en-US" altLang="en-US" dirty="0"/>
              <a:t>Any safeguarding concerns about a child need to be referred to City MASH </a:t>
            </a:r>
            <a:r>
              <a:rPr lang="en-US" altLang="en-US" dirty="0">
                <a:hlinkClick r:id="rId5"/>
              </a:rPr>
              <a:t>CityMASH@nottinghamcity.gov.uk</a:t>
            </a:r>
            <a:endParaRPr lang="en-US" altLang="en-US" dirty="0"/>
          </a:p>
          <a:p>
            <a:pPr marL="457200" indent="-457200" eaLnBrk="1" hangingPunct="1">
              <a:buFont typeface="Arial" panose="020B0604020202020204" pitchFamily="34" charset="0"/>
              <a:buChar char="•"/>
            </a:pPr>
            <a:r>
              <a:rPr lang="en-US" altLang="en-US" dirty="0"/>
              <a:t>If you consider a child is at immediate risk of harm, please call the Police on 999</a:t>
            </a:r>
          </a:p>
          <a:p>
            <a:pPr eaLnBrk="1" hangingPunct="1"/>
            <a:endParaRPr lang="en-GB" altLang="en-US" dirty="0"/>
          </a:p>
        </p:txBody>
      </p:sp>
      <p:pic>
        <p:nvPicPr>
          <p:cNvPr id="44036" name="Picture 1" descr="...la vita e bella?!">
            <a:extLst>
              <a:ext uri="{FF2B5EF4-FFF2-40B4-BE49-F238E27FC236}">
                <a16:creationId xmlns:a16="http://schemas.microsoft.com/office/drawing/2014/main" id="{2AE6163F-A9D9-4F14-A26C-0B149B7C4D0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2145" y="0"/>
            <a:ext cx="1857375"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a:extLst>
              <a:ext uri="{FF2B5EF4-FFF2-40B4-BE49-F238E27FC236}">
                <a16:creationId xmlns:a16="http://schemas.microsoft.com/office/drawing/2014/main" id="{D3A1C800-B8F8-4624-8CE5-EDB3ECDC34B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1452" y="234951"/>
            <a:ext cx="8700017" cy="2146742"/>
          </a:xfrm>
        </p:spPr>
        <p:txBody>
          <a:bodyPr/>
          <a:lstStyle/>
          <a:p>
            <a:r>
              <a:rPr kumimoji="0" lang="en-US" sz="4400" b="1" i="0" u="none" strike="noStrike" kern="0" cap="none" spc="0" normalizeH="0" baseline="0" noProof="0" dirty="0">
                <a:ln>
                  <a:noFill/>
                </a:ln>
                <a:solidFill>
                  <a:srgbClr val="4E3B30"/>
                </a:solidFill>
                <a:effectLst/>
                <a:uLnTx/>
                <a:uFillTx/>
                <a:latin typeface="Arial"/>
                <a:cs typeface="Arial"/>
                <a:sym typeface="Arial"/>
              </a:rPr>
              <a:t>Understanding Female Genital Mutilation</a:t>
            </a:r>
            <a:endParaRPr lang="en-GB" dirty="0"/>
          </a:p>
        </p:txBody>
      </p:sp>
      <p:sp>
        <p:nvSpPr>
          <p:cNvPr id="3" name="TextBox 2"/>
          <p:cNvSpPr txBox="1"/>
          <p:nvPr/>
        </p:nvSpPr>
        <p:spPr>
          <a:xfrm>
            <a:off x="356839" y="2185641"/>
            <a:ext cx="8909824" cy="2062103"/>
          </a:xfrm>
          <a:prstGeom prst="rect">
            <a:avLst/>
          </a:prstGeom>
          <a:noFill/>
        </p:spPr>
        <p:txBody>
          <a:bodyPr wrap="square" rtlCol="0">
            <a:spAutoFit/>
          </a:bodyPr>
          <a:lstStyle/>
          <a:p>
            <a:endParaRPr lang="en-GB" sz="3200" b="1" dirty="0"/>
          </a:p>
          <a:p>
            <a:r>
              <a:rPr lang="en-GB" sz="3200" b="1" dirty="0"/>
              <a:t>Saida </a:t>
            </a:r>
            <a:r>
              <a:rPr lang="en-GB" sz="3200" b="1" dirty="0" err="1"/>
              <a:t>Barbar</a:t>
            </a:r>
            <a:endParaRPr lang="en-GB" sz="3200" b="1" dirty="0"/>
          </a:p>
          <a:p>
            <a:r>
              <a:rPr lang="en-GB" sz="3200" b="1" dirty="0" err="1">
                <a:effectLst/>
                <a:latin typeface="Aptos" panose="020B0004020202020204" pitchFamily="34" charset="0"/>
                <a:ea typeface="Times New Roman" panose="02020603050405020304" pitchFamily="18" charset="0"/>
                <a:cs typeface="Aptos" panose="020B0004020202020204" pitchFamily="34" charset="0"/>
              </a:rPr>
              <a:t>Mojatu</a:t>
            </a:r>
            <a:r>
              <a:rPr lang="en-GB" sz="3200" b="1" dirty="0">
                <a:effectLst/>
                <a:latin typeface="Aptos" panose="020B0004020202020204" pitchFamily="34" charset="0"/>
                <a:ea typeface="Times New Roman" panose="02020603050405020304" pitchFamily="18" charset="0"/>
                <a:cs typeface="Aptos" panose="020B0004020202020204" pitchFamily="34" charset="0"/>
              </a:rPr>
              <a:t> Foundation Team </a:t>
            </a:r>
            <a:endParaRPr lang="en-GB" sz="3200" dirty="0">
              <a:effectLst/>
              <a:latin typeface="Aptos" panose="020B0004020202020204" pitchFamily="34" charset="0"/>
              <a:ea typeface="Aptos" panose="020B0004020202020204" pitchFamily="34" charset="0"/>
              <a:cs typeface="Aptos" panose="020B0004020202020204" pitchFamily="34" charset="0"/>
            </a:endParaRPr>
          </a:p>
          <a:p>
            <a:endParaRPr lang="en-GB" sz="3200" b="1" dirty="0"/>
          </a:p>
        </p:txBody>
      </p:sp>
    </p:spTree>
    <p:extLst>
      <p:ext uri="{BB962C8B-B14F-4D97-AF65-F5344CB8AC3E}">
        <p14:creationId xmlns:p14="http://schemas.microsoft.com/office/powerpoint/2010/main" val="359252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subTitle" idx="1"/>
          </p:nvPr>
        </p:nvSpPr>
        <p:spPr>
          <a:xfrm>
            <a:off x="6138862" y="6005689"/>
            <a:ext cx="4572000" cy="852310"/>
          </a:xfrm>
          <a:prstGeom prst="rect">
            <a:avLst/>
          </a:prstGeom>
          <a:noFill/>
          <a:ln>
            <a:noFill/>
          </a:ln>
        </p:spPr>
        <p:txBody>
          <a:bodyPr spcFirstLastPara="1" wrap="square" lIns="91425" tIns="45700" rIns="91425" bIns="45700" anchor="b" anchorCtr="0">
            <a:noAutofit/>
          </a:bodyPr>
          <a:lstStyle/>
          <a:p>
            <a:pPr marL="0" indent="0">
              <a:spcBef>
                <a:spcPts val="0"/>
              </a:spcBef>
            </a:pPr>
            <a:endParaRPr sz="4400" b="1" dirty="0"/>
          </a:p>
          <a:p>
            <a:pPr marL="0" indent="0">
              <a:spcBef>
                <a:spcPts val="0"/>
              </a:spcBef>
            </a:pPr>
            <a:endParaRPr sz="4400" b="1" dirty="0"/>
          </a:p>
          <a:p>
            <a:pPr marL="0" indent="0">
              <a:spcBef>
                <a:spcPts val="0"/>
              </a:spcBef>
            </a:pPr>
            <a:endParaRPr sz="4400" b="1" dirty="0"/>
          </a:p>
          <a:p>
            <a:pPr marL="0" indent="0">
              <a:spcBef>
                <a:spcPts val="0"/>
              </a:spcBef>
            </a:pPr>
            <a:endParaRPr sz="4400" b="1" dirty="0"/>
          </a:p>
          <a:p>
            <a:pPr marL="0" indent="0">
              <a:spcBef>
                <a:spcPts val="0"/>
              </a:spcBef>
            </a:pPr>
            <a:endParaRPr sz="4400" b="1" dirty="0"/>
          </a:p>
          <a:p>
            <a:pPr marL="0" indent="0">
              <a:spcBef>
                <a:spcPts val="0"/>
              </a:spcBef>
            </a:pPr>
            <a:endParaRPr sz="4400" b="1" dirty="0"/>
          </a:p>
          <a:p>
            <a:pPr marL="0" indent="0">
              <a:spcBef>
                <a:spcPts val="0"/>
              </a:spcBef>
            </a:pPr>
            <a:endParaRPr sz="4400" b="1" dirty="0"/>
          </a:p>
          <a:p>
            <a:pPr marL="0" indent="0">
              <a:spcBef>
                <a:spcPts val="0"/>
              </a:spcBef>
            </a:pPr>
            <a:endParaRPr sz="4400" b="1" dirty="0"/>
          </a:p>
          <a:p>
            <a:pPr marL="0" indent="0">
              <a:spcBef>
                <a:spcPts val="0"/>
              </a:spcBef>
            </a:pPr>
            <a:endParaRPr sz="4400" b="1" dirty="0"/>
          </a:p>
          <a:p>
            <a:pPr marL="0" indent="0">
              <a:spcBef>
                <a:spcPts val="0"/>
              </a:spcBef>
            </a:pPr>
            <a:endParaRPr sz="4400" b="1" dirty="0"/>
          </a:p>
          <a:p>
            <a:pPr marL="0" indent="0">
              <a:spcBef>
                <a:spcPts val="0"/>
              </a:spcBef>
            </a:pPr>
            <a:endParaRPr sz="4400" b="1" dirty="0"/>
          </a:p>
          <a:p>
            <a:pPr indent="-457200"/>
            <a:endParaRPr dirty="0"/>
          </a:p>
          <a:p>
            <a:pPr indent="-457200"/>
            <a:endParaRPr dirty="0"/>
          </a:p>
          <a:p>
            <a:pPr indent="-457200"/>
            <a:endParaRPr b="1" dirty="0"/>
          </a:p>
          <a:p>
            <a:pPr indent="-457200"/>
            <a:r>
              <a:rPr lang="en-US" b="1" dirty="0"/>
              <a:t>#</a:t>
            </a:r>
            <a:r>
              <a:rPr lang="en-US" b="1" dirty="0">
                <a:latin typeface="Calibri" panose="020F0502020204030204" pitchFamily="34" charset="0"/>
                <a:cs typeface="Calibri" panose="020F0502020204030204" pitchFamily="34" charset="0"/>
              </a:rPr>
              <a:t>NottsEndFGM</a:t>
            </a:r>
            <a:endParaRPr b="1" dirty="0">
              <a:latin typeface="Calibri" panose="020F0502020204030204" pitchFamily="34" charset="0"/>
              <a:cs typeface="Calibri" panose="020F0502020204030204" pitchFamily="34" charset="0"/>
            </a:endParaRPr>
          </a:p>
          <a:p>
            <a:pPr indent="-457200"/>
            <a:r>
              <a:rPr lang="en-US" b="1" dirty="0">
                <a:latin typeface="Calibri" panose="020F0502020204030204" pitchFamily="34" charset="0"/>
                <a:cs typeface="Calibri" panose="020F0502020204030204" pitchFamily="34" charset="0"/>
              </a:rPr>
              <a:t>#EndFGM</a:t>
            </a:r>
            <a:endParaRPr dirty="0">
              <a:latin typeface="Calibri" panose="020F0502020204030204" pitchFamily="34" charset="0"/>
              <a:cs typeface="Calibri" panose="020F0502020204030204" pitchFamily="34" charset="0"/>
            </a:endParaRPr>
          </a:p>
          <a:p>
            <a:pPr indent="-457200"/>
            <a:r>
              <a:rPr lang="en-US" b="1" dirty="0">
                <a:latin typeface="Calibri" panose="020F0502020204030204" pitchFamily="34" charset="0"/>
                <a:cs typeface="Calibri" panose="020F0502020204030204" pitchFamily="34" charset="0"/>
              </a:rPr>
              <a:t>@MOJATUF</a:t>
            </a:r>
            <a:endParaRPr dirty="0">
              <a:latin typeface="Calibri" panose="020F0502020204030204" pitchFamily="34" charset="0"/>
              <a:cs typeface="Calibri" panose="020F0502020204030204" pitchFamily="34" charset="0"/>
            </a:endParaRPr>
          </a:p>
        </p:txBody>
      </p:sp>
      <p:sp>
        <p:nvSpPr>
          <p:cNvPr id="108" name="Google Shape;108;p1"/>
          <p:cNvSpPr txBox="1">
            <a:spLocks noGrp="1"/>
          </p:cNvSpPr>
          <p:nvPr>
            <p:ph type="ctrTitle"/>
          </p:nvPr>
        </p:nvSpPr>
        <p:spPr>
          <a:xfrm>
            <a:off x="2146541" y="2111025"/>
            <a:ext cx="8415514" cy="852310"/>
          </a:xfrm>
          <a:prstGeom prst="rect">
            <a:avLst/>
          </a:prstGeom>
          <a:noFill/>
          <a:ln>
            <a:noFill/>
          </a:ln>
        </p:spPr>
        <p:txBody>
          <a:bodyPr spcFirstLastPara="1" wrap="square" lIns="91425" tIns="45700" rIns="91425" bIns="45700" anchor="ctr" anchorCtr="0">
            <a:noAutofit/>
          </a:bodyPr>
          <a:lstStyle/>
          <a:p>
            <a:pPr algn="l"/>
            <a:r>
              <a:rPr lang="en-US" sz="4400" dirty="0">
                <a:solidFill>
                  <a:schemeClr val="dk2"/>
                </a:solidFill>
                <a:latin typeface="Calibri" panose="020F0502020204030204" pitchFamily="34" charset="0"/>
                <a:cs typeface="Calibri" panose="020F0502020204030204" pitchFamily="34" charset="0"/>
              </a:rPr>
              <a:t>Understanding Female Genital Mutilation</a:t>
            </a:r>
            <a:br>
              <a:rPr lang="en-US" dirty="0"/>
            </a:br>
            <a:br>
              <a:rPr lang="en-US" sz="4400" dirty="0"/>
            </a:br>
            <a:endParaRPr sz="4400" dirty="0"/>
          </a:p>
        </p:txBody>
      </p:sp>
      <p:pic>
        <p:nvPicPr>
          <p:cNvPr id="109" name="Google Shape;109;p1" descr="Logo, company name&#10;&#10;Description automatically generated"/>
          <p:cNvPicPr preferRelativeResize="0"/>
          <p:nvPr/>
        </p:nvPicPr>
        <p:blipFill rotWithShape="1">
          <a:blip r:embed="rId3">
            <a:alphaModFix/>
          </a:blip>
          <a:srcRect/>
          <a:stretch/>
        </p:blipFill>
        <p:spPr>
          <a:xfrm>
            <a:off x="9452867" y="0"/>
            <a:ext cx="1109188" cy="1100314"/>
          </a:xfrm>
          <a:prstGeom prst="rect">
            <a:avLst/>
          </a:prstGeom>
          <a:noFill/>
          <a:ln>
            <a:noFill/>
          </a:ln>
        </p:spPr>
      </p:pic>
    </p:spTree>
    <p:extLst>
      <p:ext uri="{BB962C8B-B14F-4D97-AF65-F5344CB8AC3E}">
        <p14:creationId xmlns:p14="http://schemas.microsoft.com/office/powerpoint/2010/main" val="49073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764a680887_0_19"/>
          <p:cNvSpPr txBox="1">
            <a:spLocks noGrp="1"/>
          </p:cNvSpPr>
          <p:nvPr>
            <p:ph type="title"/>
          </p:nvPr>
        </p:nvSpPr>
        <p:spPr>
          <a:xfrm>
            <a:off x="2438400" y="762000"/>
            <a:ext cx="8001000" cy="1143000"/>
          </a:xfrm>
          <a:prstGeom prst="rect">
            <a:avLst/>
          </a:prstGeom>
          <a:noFill/>
          <a:ln>
            <a:noFill/>
          </a:ln>
        </p:spPr>
        <p:txBody>
          <a:bodyPr spcFirstLastPara="1" wrap="square" lIns="91425" tIns="45700" rIns="91425" bIns="45700" anchor="b" anchorCtr="0">
            <a:noAutofit/>
          </a:bodyPr>
          <a:lstStyle/>
          <a:p>
            <a:pPr>
              <a:buClr>
                <a:schemeClr val="dk2"/>
              </a:buClr>
              <a:buSzPts val="3600"/>
            </a:pPr>
            <a:r>
              <a:rPr lang="en-US" dirty="0">
                <a:latin typeface="Calibri" panose="020F0502020204030204" pitchFamily="34" charset="0"/>
                <a:cs typeface="Calibri" panose="020F0502020204030204" pitchFamily="34" charset="0"/>
              </a:rPr>
              <a:t>Our </a:t>
            </a:r>
            <a:r>
              <a:rPr lang="en-US" dirty="0" err="1">
                <a:latin typeface="Calibri" panose="020F0502020204030204" pitchFamily="34" charset="0"/>
                <a:cs typeface="Calibri" panose="020F0502020204030204" pitchFamily="34" charset="0"/>
              </a:rPr>
              <a:t>Mojatu</a:t>
            </a:r>
            <a:r>
              <a:rPr lang="en-US" dirty="0">
                <a:latin typeface="Calibri" panose="020F0502020204030204" pitchFamily="34" charset="0"/>
                <a:cs typeface="Calibri" panose="020F0502020204030204" pitchFamily="34" charset="0"/>
              </a:rPr>
              <a:t> FGM Work</a:t>
            </a:r>
            <a:endParaRPr dirty="0">
              <a:latin typeface="Calibri" panose="020F0502020204030204" pitchFamily="34" charset="0"/>
              <a:cs typeface="Calibri" panose="020F0502020204030204" pitchFamily="34" charset="0"/>
            </a:endParaRPr>
          </a:p>
        </p:txBody>
      </p:sp>
      <p:sp>
        <p:nvSpPr>
          <p:cNvPr id="115" name="Google Shape;115;g1764a680887_0_19"/>
          <p:cNvSpPr txBox="1">
            <a:spLocks noGrp="1"/>
          </p:cNvSpPr>
          <p:nvPr>
            <p:ph type="body" idx="1"/>
          </p:nvPr>
        </p:nvSpPr>
        <p:spPr>
          <a:xfrm>
            <a:off x="1562985" y="2673700"/>
            <a:ext cx="9420447" cy="3864600"/>
          </a:xfrm>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buSzPts val="2500"/>
            </a:pPr>
            <a:r>
              <a:rPr lang="en-US" sz="2500" dirty="0">
                <a:latin typeface="Calibri" panose="020F0502020204030204" pitchFamily="34" charset="0"/>
                <a:cs typeface="Calibri" panose="020F0502020204030204" pitchFamily="34" charset="0"/>
              </a:rPr>
              <a:t>Awareness raising and community engagement</a:t>
            </a:r>
            <a:endParaRPr sz="2500" dirty="0">
              <a:latin typeface="Calibri" panose="020F0502020204030204" pitchFamily="34" charset="0"/>
              <a:cs typeface="Calibri" panose="020F0502020204030204" pitchFamily="34" charset="0"/>
            </a:endParaRPr>
          </a:p>
          <a:p>
            <a:pPr marL="342900" indent="-342900">
              <a:lnSpc>
                <a:spcPct val="90000"/>
              </a:lnSpc>
              <a:spcBef>
                <a:spcPts val="720"/>
              </a:spcBef>
              <a:buSzPts val="2500"/>
            </a:pPr>
            <a:r>
              <a:rPr lang="en-US" sz="2500" dirty="0">
                <a:latin typeface="Calibri" panose="020F0502020204030204" pitchFamily="34" charset="0"/>
                <a:cs typeface="Calibri" panose="020F0502020204030204" pitchFamily="34" charset="0"/>
              </a:rPr>
              <a:t>Survivors/ family support </a:t>
            </a:r>
            <a:endParaRPr sz="2500" dirty="0">
              <a:latin typeface="Calibri" panose="020F0502020204030204" pitchFamily="34" charset="0"/>
              <a:cs typeface="Calibri" panose="020F0502020204030204" pitchFamily="34" charset="0"/>
            </a:endParaRPr>
          </a:p>
          <a:p>
            <a:pPr marL="342900" indent="-342900">
              <a:lnSpc>
                <a:spcPct val="90000"/>
              </a:lnSpc>
              <a:spcBef>
                <a:spcPts val="560"/>
              </a:spcBef>
              <a:buSzPts val="2500"/>
            </a:pPr>
            <a:r>
              <a:rPr lang="en-US" sz="2500" dirty="0">
                <a:latin typeface="Calibri" panose="020F0502020204030204" pitchFamily="34" charset="0"/>
                <a:cs typeface="Calibri" panose="020F0502020204030204" pitchFamily="34" charset="0"/>
              </a:rPr>
              <a:t>Training-Community, Education, health </a:t>
            </a:r>
            <a:r>
              <a:rPr lang="en-US" sz="2500" dirty="0" err="1">
                <a:latin typeface="Calibri" panose="020F0502020204030204" pitchFamily="34" charset="0"/>
                <a:cs typeface="Calibri" panose="020F0502020204030204" pitchFamily="34" charset="0"/>
              </a:rPr>
              <a:t>etc</a:t>
            </a:r>
            <a:r>
              <a:rPr lang="en-US" sz="2500" dirty="0">
                <a:latin typeface="Calibri" panose="020F0502020204030204" pitchFamily="34" charset="0"/>
                <a:cs typeface="Calibri" panose="020F0502020204030204" pitchFamily="34" charset="0"/>
              </a:rPr>
              <a:t> </a:t>
            </a:r>
            <a:endParaRPr sz="2500" dirty="0">
              <a:latin typeface="Calibri" panose="020F0502020204030204" pitchFamily="34" charset="0"/>
              <a:cs typeface="Calibri" panose="020F0502020204030204" pitchFamily="34" charset="0"/>
            </a:endParaRPr>
          </a:p>
          <a:p>
            <a:pPr marL="342900" indent="-342900">
              <a:lnSpc>
                <a:spcPct val="90000"/>
              </a:lnSpc>
              <a:spcBef>
                <a:spcPts val="560"/>
              </a:spcBef>
              <a:buSzPts val="2500"/>
            </a:pPr>
            <a:r>
              <a:rPr lang="en-US" sz="2500" dirty="0">
                <a:latin typeface="Calibri" panose="020F0502020204030204" pitchFamily="34" charset="0"/>
                <a:cs typeface="Calibri" panose="020F0502020204030204" pitchFamily="34" charset="0"/>
              </a:rPr>
              <a:t>Research, resource development and publications</a:t>
            </a:r>
            <a:endParaRPr sz="2500" dirty="0">
              <a:latin typeface="Calibri" panose="020F0502020204030204" pitchFamily="34" charset="0"/>
              <a:cs typeface="Calibri" panose="020F0502020204030204" pitchFamily="34" charset="0"/>
            </a:endParaRPr>
          </a:p>
          <a:p>
            <a:pPr marL="342900" indent="-342900">
              <a:lnSpc>
                <a:spcPct val="90000"/>
              </a:lnSpc>
              <a:spcBef>
                <a:spcPts val="560"/>
              </a:spcBef>
              <a:buSzPts val="2500"/>
            </a:pPr>
            <a:r>
              <a:rPr lang="en-US" sz="2500" dirty="0">
                <a:latin typeface="Calibri" panose="020F0502020204030204" pitchFamily="34" charset="0"/>
                <a:cs typeface="Calibri" panose="020F0502020204030204" pitchFamily="34" charset="0"/>
              </a:rPr>
              <a:t>Consultancy</a:t>
            </a:r>
            <a:endParaRPr sz="2500" dirty="0">
              <a:latin typeface="Calibri" panose="020F0502020204030204" pitchFamily="34" charset="0"/>
              <a:cs typeface="Calibri" panose="020F0502020204030204" pitchFamily="34" charset="0"/>
            </a:endParaRPr>
          </a:p>
          <a:p>
            <a:pPr marL="342900" indent="-342900">
              <a:lnSpc>
                <a:spcPct val="90000"/>
              </a:lnSpc>
              <a:spcBef>
                <a:spcPts val="560"/>
              </a:spcBef>
              <a:buSzPts val="2500"/>
            </a:pPr>
            <a:r>
              <a:rPr lang="en-US" sz="2500" dirty="0">
                <a:latin typeface="Calibri" panose="020F0502020204030204" pitchFamily="34" charset="0"/>
                <a:cs typeface="Calibri" panose="020F0502020204030204" pitchFamily="34" charset="0"/>
              </a:rPr>
              <a:t>Advocacy-Zero tolerance &amp; influencing of policy</a:t>
            </a:r>
            <a:endParaRPr sz="2500" dirty="0">
              <a:latin typeface="Calibri" panose="020F0502020204030204" pitchFamily="34" charset="0"/>
              <a:cs typeface="Calibri" panose="020F0502020204030204" pitchFamily="34" charset="0"/>
            </a:endParaRPr>
          </a:p>
          <a:p>
            <a:pPr marL="342900" indent="-342900">
              <a:lnSpc>
                <a:spcPct val="90000"/>
              </a:lnSpc>
              <a:spcBef>
                <a:spcPts val="560"/>
              </a:spcBef>
              <a:buSzPts val="2500"/>
            </a:pPr>
            <a:r>
              <a:rPr lang="en-US" sz="2500" dirty="0">
                <a:latin typeface="Calibri" panose="020F0502020204030204" pitchFamily="34" charset="0"/>
                <a:cs typeface="Calibri" panose="020F0502020204030204" pitchFamily="34" charset="0"/>
              </a:rPr>
              <a:t>Recognition &amp; interest beyond Nottingham and other cities</a:t>
            </a:r>
            <a:endParaRPr sz="2500" dirty="0">
              <a:latin typeface="Calibri" panose="020F0502020204030204" pitchFamily="34" charset="0"/>
              <a:cs typeface="Calibri" panose="020F0502020204030204" pitchFamily="34" charset="0"/>
            </a:endParaRPr>
          </a:p>
          <a:p>
            <a:pPr marL="342900" indent="-342900">
              <a:lnSpc>
                <a:spcPct val="90000"/>
              </a:lnSpc>
              <a:spcBef>
                <a:spcPts val="560"/>
              </a:spcBef>
              <a:buSzPts val="2500"/>
            </a:pPr>
            <a:r>
              <a:rPr lang="en-US" sz="2500" dirty="0">
                <a:latin typeface="Calibri" panose="020F0502020204030204" pitchFamily="34" charset="0"/>
                <a:cs typeface="Calibri" panose="020F0502020204030204" pitchFamily="34" charset="0"/>
              </a:rPr>
              <a:t>Partnership development- Social services</a:t>
            </a:r>
            <a:endParaRPr sz="2500" dirty="0">
              <a:latin typeface="Calibri" panose="020F0502020204030204" pitchFamily="34" charset="0"/>
              <a:cs typeface="Calibri" panose="020F0502020204030204" pitchFamily="34" charset="0"/>
            </a:endParaRPr>
          </a:p>
        </p:txBody>
      </p:sp>
      <p:pic>
        <p:nvPicPr>
          <p:cNvPr id="116" name="Google Shape;116;g1764a680887_0_19" descr="Logo, company name&#10;&#10;Description automatically generated"/>
          <p:cNvPicPr preferRelativeResize="0"/>
          <p:nvPr/>
        </p:nvPicPr>
        <p:blipFill rotWithShape="1">
          <a:blip r:embed="rId3">
            <a:alphaModFix/>
          </a:blip>
          <a:srcRect/>
          <a:stretch/>
        </p:blipFill>
        <p:spPr>
          <a:xfrm>
            <a:off x="9452867" y="1"/>
            <a:ext cx="1109188" cy="11003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351087" y="765175"/>
            <a:ext cx="7713662" cy="1143000"/>
          </a:xfrm>
          <a:prstGeom prst="rect">
            <a:avLst/>
          </a:prstGeom>
          <a:noFill/>
          <a:ln>
            <a:noFill/>
          </a:ln>
        </p:spPr>
        <p:txBody>
          <a:bodyPr spcFirstLastPara="1" wrap="square" lIns="91425" tIns="45700" rIns="91425" bIns="45700" anchor="b" anchorCtr="0">
            <a:noAutofit/>
          </a:bodyPr>
          <a:lstStyle/>
          <a:p>
            <a:pPr>
              <a:buClr>
                <a:schemeClr val="dk2"/>
              </a:buClr>
              <a:buSzPts val="2800"/>
            </a:pPr>
            <a:r>
              <a:rPr lang="en-US" b="1" i="0" u="none" dirty="0">
                <a:solidFill>
                  <a:schemeClr val="dk2"/>
                </a:solidFill>
                <a:latin typeface="Calibri" panose="020F0502020204030204" pitchFamily="34" charset="0"/>
                <a:cs typeface="Calibri" panose="020F0502020204030204" pitchFamily="34" charset="0"/>
                <a:sym typeface="Arial"/>
              </a:rPr>
              <a:t>Key learning objectives</a:t>
            </a:r>
            <a:endParaRPr dirty="0">
              <a:latin typeface="Calibri" panose="020F0502020204030204" pitchFamily="34" charset="0"/>
              <a:cs typeface="Calibri" panose="020F0502020204030204" pitchFamily="34" charset="0"/>
            </a:endParaRPr>
          </a:p>
        </p:txBody>
      </p:sp>
      <p:sp>
        <p:nvSpPr>
          <p:cNvPr id="122" name="Google Shape;122;p3"/>
          <p:cNvSpPr txBox="1">
            <a:spLocks noGrp="1"/>
          </p:cNvSpPr>
          <p:nvPr>
            <p:ph type="body" idx="1"/>
          </p:nvPr>
        </p:nvSpPr>
        <p:spPr>
          <a:xfrm>
            <a:off x="2617400" y="2464300"/>
            <a:ext cx="7713600" cy="3634800"/>
          </a:xfrm>
          <a:prstGeom prst="rect">
            <a:avLst/>
          </a:prstGeom>
          <a:noFill/>
          <a:ln>
            <a:noFill/>
          </a:ln>
        </p:spPr>
        <p:txBody>
          <a:bodyPr spcFirstLastPara="1" wrap="square" lIns="91425" tIns="45700" rIns="91425" bIns="45700" anchor="t" anchorCtr="0">
            <a:noAutofit/>
          </a:bodyPr>
          <a:lstStyle/>
          <a:p>
            <a:pPr indent="-406400">
              <a:lnSpc>
                <a:spcPct val="90000"/>
              </a:lnSpc>
              <a:spcBef>
                <a:spcPts val="560"/>
              </a:spcBef>
              <a:buSzPts val="2800"/>
            </a:pPr>
            <a:r>
              <a:rPr lang="en-US" sz="2600" dirty="0">
                <a:latin typeface="Calibri" panose="020F0502020204030204" pitchFamily="34" charset="0"/>
                <a:cs typeface="Calibri" panose="020F0502020204030204" pitchFamily="34" charset="0"/>
              </a:rPr>
              <a:t>Understanding FGM, global prevalence, reasons why it’s practiced and types of FGM</a:t>
            </a:r>
            <a:endParaRPr sz="2600" dirty="0">
              <a:latin typeface="Calibri" panose="020F0502020204030204" pitchFamily="34" charset="0"/>
              <a:cs typeface="Calibri" panose="020F0502020204030204" pitchFamily="34" charset="0"/>
            </a:endParaRPr>
          </a:p>
          <a:p>
            <a:pPr indent="-406400">
              <a:lnSpc>
                <a:spcPct val="90000"/>
              </a:lnSpc>
              <a:spcBef>
                <a:spcPts val="0"/>
              </a:spcBef>
              <a:buSzPts val="2800"/>
              <a:buFont typeface="Arial"/>
              <a:buChar char="●"/>
            </a:pPr>
            <a:r>
              <a:rPr lang="en-US" sz="2600" dirty="0">
                <a:latin typeface="Calibri" panose="020F0502020204030204" pitchFamily="34" charset="0"/>
                <a:cs typeface="Calibri" panose="020F0502020204030204" pitchFamily="34" charset="0"/>
              </a:rPr>
              <a:t>UK stats and impact on individuals</a:t>
            </a:r>
            <a:endParaRPr sz="2600" dirty="0">
              <a:latin typeface="Calibri" panose="020F0502020204030204" pitchFamily="34" charset="0"/>
              <a:cs typeface="Calibri" panose="020F0502020204030204" pitchFamily="34" charset="0"/>
            </a:endParaRPr>
          </a:p>
          <a:p>
            <a:pPr indent="-406400">
              <a:lnSpc>
                <a:spcPct val="90000"/>
              </a:lnSpc>
              <a:spcBef>
                <a:spcPts val="0"/>
              </a:spcBef>
              <a:buSzPts val="2800"/>
              <a:buFont typeface="Arial"/>
              <a:buChar char="●"/>
            </a:pPr>
            <a:r>
              <a:rPr lang="en-US" sz="2600" dirty="0">
                <a:latin typeface="Calibri" panose="020F0502020204030204" pitchFamily="34" charset="0"/>
                <a:cs typeface="Calibri" panose="020F0502020204030204" pitchFamily="34" charset="0"/>
              </a:rPr>
              <a:t>Understanding the law</a:t>
            </a:r>
            <a:endParaRPr sz="2600" dirty="0">
              <a:latin typeface="Calibri" panose="020F0502020204030204" pitchFamily="34" charset="0"/>
              <a:cs typeface="Calibri" panose="020F0502020204030204" pitchFamily="34" charset="0"/>
            </a:endParaRPr>
          </a:p>
          <a:p>
            <a:pPr indent="-406400">
              <a:lnSpc>
                <a:spcPct val="90000"/>
              </a:lnSpc>
              <a:spcBef>
                <a:spcPts val="0"/>
              </a:spcBef>
              <a:buSzPts val="2800"/>
            </a:pPr>
            <a:r>
              <a:rPr lang="en-US" sz="2600" dirty="0">
                <a:latin typeface="Calibri" panose="020F0502020204030204" pitchFamily="34" charset="0"/>
                <a:cs typeface="Calibri" panose="020F0502020204030204" pitchFamily="34" charset="0"/>
              </a:rPr>
              <a:t>Tackling FGM confidently and working with survivors and affected communities</a:t>
            </a:r>
            <a:endParaRPr sz="2600" dirty="0">
              <a:latin typeface="Calibri" panose="020F0502020204030204" pitchFamily="34" charset="0"/>
              <a:cs typeface="Calibri" panose="020F0502020204030204" pitchFamily="34" charset="0"/>
            </a:endParaRPr>
          </a:p>
          <a:p>
            <a:pPr indent="-406400">
              <a:lnSpc>
                <a:spcPct val="90000"/>
              </a:lnSpc>
              <a:spcBef>
                <a:spcPts val="0"/>
              </a:spcBef>
              <a:buSzPts val="2800"/>
              <a:buFont typeface="Arial"/>
              <a:buChar char="●"/>
            </a:pPr>
            <a:r>
              <a:rPr lang="en-US" sz="2600" dirty="0">
                <a:latin typeface="Calibri" panose="020F0502020204030204" pitchFamily="34" charset="0"/>
                <a:cs typeface="Calibri" panose="020F0502020204030204" pitchFamily="34" charset="0"/>
              </a:rPr>
              <a:t>How professionals and others can get involved</a:t>
            </a:r>
            <a:endParaRPr sz="2600" dirty="0">
              <a:latin typeface="Calibri" panose="020F0502020204030204" pitchFamily="34" charset="0"/>
              <a:cs typeface="Calibri" panose="020F0502020204030204" pitchFamily="34" charset="0"/>
            </a:endParaRPr>
          </a:p>
          <a:p>
            <a:pPr indent="-406400">
              <a:lnSpc>
                <a:spcPct val="90000"/>
              </a:lnSpc>
              <a:spcBef>
                <a:spcPts val="0"/>
              </a:spcBef>
              <a:buSzPts val="2800"/>
            </a:pPr>
            <a:r>
              <a:rPr lang="en-US" sz="2600" dirty="0">
                <a:latin typeface="Calibri" panose="020F0502020204030204" pitchFamily="34" charset="0"/>
                <a:cs typeface="Calibri" panose="020F0502020204030204" pitchFamily="34" charset="0"/>
              </a:rPr>
              <a:t>Potential referral pathways </a:t>
            </a:r>
            <a:endParaRPr sz="2600" dirty="0">
              <a:latin typeface="Calibri" panose="020F0502020204030204" pitchFamily="34" charset="0"/>
              <a:cs typeface="Calibri" panose="020F0502020204030204" pitchFamily="34" charset="0"/>
            </a:endParaRPr>
          </a:p>
          <a:p>
            <a:pPr indent="-406400">
              <a:lnSpc>
                <a:spcPct val="90000"/>
              </a:lnSpc>
              <a:spcBef>
                <a:spcPts val="0"/>
              </a:spcBef>
              <a:buSzPts val="2800"/>
              <a:buFont typeface="Arial"/>
              <a:buChar char="●"/>
            </a:pPr>
            <a:r>
              <a:rPr lang="en-US" sz="2600" dirty="0">
                <a:latin typeface="Calibri" panose="020F0502020204030204" pitchFamily="34" charset="0"/>
                <a:cs typeface="Calibri" panose="020F0502020204030204" pitchFamily="34" charset="0"/>
              </a:rPr>
              <a:t>Our work in the community and wider society</a:t>
            </a:r>
            <a:endParaRPr sz="2600" dirty="0">
              <a:latin typeface="Calibri" panose="020F0502020204030204" pitchFamily="34" charset="0"/>
              <a:cs typeface="Calibri" panose="020F0502020204030204" pitchFamily="34" charset="0"/>
            </a:endParaRPr>
          </a:p>
          <a:p>
            <a:pPr marL="342900" indent="-228600">
              <a:lnSpc>
                <a:spcPct val="90000"/>
              </a:lnSpc>
              <a:spcBef>
                <a:spcPts val="480"/>
              </a:spcBef>
              <a:buSzPts val="1800"/>
              <a:buNone/>
            </a:pPr>
            <a:endParaRPr sz="2400" dirty="0"/>
          </a:p>
          <a:p>
            <a:pPr marL="342900" indent="-228600">
              <a:spcBef>
                <a:spcPts val="480"/>
              </a:spcBef>
              <a:buSzPts val="1800"/>
              <a:buNone/>
            </a:pPr>
            <a:endParaRPr sz="2400" dirty="0"/>
          </a:p>
        </p:txBody>
      </p:sp>
      <p:pic>
        <p:nvPicPr>
          <p:cNvPr id="123" name="Google Shape;123;p3" descr="Logo, company name&#10;&#10;Description automatically generated"/>
          <p:cNvPicPr preferRelativeResize="0"/>
          <p:nvPr/>
        </p:nvPicPr>
        <p:blipFill rotWithShape="1">
          <a:blip r:embed="rId3">
            <a:alphaModFix/>
          </a:blip>
          <a:srcRect/>
          <a:stretch/>
        </p:blipFill>
        <p:spPr>
          <a:xfrm>
            <a:off x="9452867" y="0"/>
            <a:ext cx="1109188" cy="1100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764a680887_0_0"/>
          <p:cNvSpPr txBox="1">
            <a:spLocks noGrp="1"/>
          </p:cNvSpPr>
          <p:nvPr>
            <p:ph type="title"/>
          </p:nvPr>
        </p:nvSpPr>
        <p:spPr>
          <a:xfrm>
            <a:off x="2351087" y="765175"/>
            <a:ext cx="7713600" cy="1143000"/>
          </a:xfrm>
          <a:prstGeom prst="rect">
            <a:avLst/>
          </a:prstGeom>
          <a:noFill/>
          <a:ln>
            <a:noFill/>
          </a:ln>
        </p:spPr>
        <p:txBody>
          <a:bodyPr spcFirstLastPara="1" wrap="square" lIns="91425" tIns="45700" rIns="91425" bIns="45700" anchor="b" anchorCtr="0">
            <a:noAutofit/>
          </a:bodyPr>
          <a:lstStyle/>
          <a:p>
            <a:pPr>
              <a:buClr>
                <a:schemeClr val="dk2"/>
              </a:buClr>
              <a:buSzPts val="2800"/>
            </a:pPr>
            <a:r>
              <a:rPr lang="en-US" b="1" i="0" u="none">
                <a:solidFill>
                  <a:schemeClr val="dk2"/>
                </a:solidFill>
                <a:latin typeface="Arial"/>
                <a:ea typeface="Arial"/>
                <a:cs typeface="Arial"/>
                <a:sym typeface="Arial"/>
              </a:rPr>
              <a:t>Note…</a:t>
            </a:r>
            <a:endParaRPr/>
          </a:p>
        </p:txBody>
      </p:sp>
      <p:sp>
        <p:nvSpPr>
          <p:cNvPr id="129" name="Google Shape;129;g1764a680887_0_0"/>
          <p:cNvSpPr txBox="1">
            <a:spLocks noGrp="1"/>
          </p:cNvSpPr>
          <p:nvPr>
            <p:ph type="body" idx="1"/>
          </p:nvPr>
        </p:nvSpPr>
        <p:spPr>
          <a:xfrm>
            <a:off x="2438400" y="2636675"/>
            <a:ext cx="8428074" cy="4221300"/>
          </a:xfrm>
          <a:prstGeom prst="rect">
            <a:avLst/>
          </a:prstGeom>
          <a:noFill/>
          <a:ln>
            <a:noFill/>
          </a:ln>
        </p:spPr>
        <p:txBody>
          <a:bodyPr spcFirstLastPara="1" wrap="square" lIns="91425" tIns="45700" rIns="91425" bIns="45700" anchor="t" anchorCtr="0">
            <a:noAutofit/>
          </a:bodyPr>
          <a:lstStyle/>
          <a:p>
            <a:pPr indent="-381000" algn="just">
              <a:spcBef>
                <a:spcPts val="0"/>
              </a:spcBef>
              <a:buClr>
                <a:srgbClr val="000000"/>
              </a:buClr>
              <a:buSzPts val="2400"/>
              <a:buFont typeface="Arial"/>
              <a:buChar char="●"/>
            </a:pPr>
            <a:r>
              <a:rPr lang="en-US" sz="2400" dirty="0">
                <a:solidFill>
                  <a:srgbClr val="000000"/>
                </a:solidFill>
                <a:latin typeface="Calibri" panose="020F0502020204030204" pitchFamily="34" charset="0"/>
                <a:cs typeface="Calibri" panose="020F0502020204030204" pitchFamily="34" charset="0"/>
              </a:rPr>
              <a:t>There is no easy way to talk about FGM – although there is no attempt to shock in this presentation, you may find some of the content difficult and may feel upset </a:t>
            </a:r>
          </a:p>
          <a:p>
            <a:pPr indent="-381000" algn="just">
              <a:spcBef>
                <a:spcPts val="0"/>
              </a:spcBef>
              <a:buClr>
                <a:srgbClr val="000000"/>
              </a:buClr>
              <a:buSzPts val="2400"/>
              <a:buFont typeface="Arial"/>
              <a:buChar char="●"/>
            </a:pPr>
            <a:endParaRPr sz="2400" dirty="0">
              <a:solidFill>
                <a:srgbClr val="000000"/>
              </a:solidFill>
              <a:latin typeface="Calibri" panose="020F0502020204030204" pitchFamily="34" charset="0"/>
              <a:cs typeface="Calibri" panose="020F0502020204030204" pitchFamily="34" charset="0"/>
            </a:endParaRPr>
          </a:p>
          <a:p>
            <a:pPr indent="-381000" algn="just">
              <a:spcBef>
                <a:spcPts val="0"/>
              </a:spcBef>
              <a:buClr>
                <a:srgbClr val="000000"/>
              </a:buClr>
              <a:buSzPts val="2400"/>
              <a:buFont typeface="Arial"/>
              <a:buChar char="●"/>
            </a:pPr>
            <a:r>
              <a:rPr lang="en-US" sz="2400" dirty="0">
                <a:solidFill>
                  <a:srgbClr val="000000"/>
                </a:solidFill>
                <a:latin typeface="Calibri" panose="020F0502020204030204" pitchFamily="34" charset="0"/>
                <a:cs typeface="Calibri" panose="020F0502020204030204" pitchFamily="34" charset="0"/>
              </a:rPr>
              <a:t>Look after yourself - If you need to take a break please do</a:t>
            </a:r>
          </a:p>
          <a:p>
            <a:pPr indent="-381000" algn="just">
              <a:spcBef>
                <a:spcPts val="0"/>
              </a:spcBef>
              <a:buClr>
                <a:srgbClr val="000000"/>
              </a:buClr>
              <a:buSzPts val="2400"/>
              <a:buFont typeface="Arial"/>
              <a:buChar char="●"/>
            </a:pPr>
            <a:endParaRPr sz="2400" dirty="0">
              <a:solidFill>
                <a:srgbClr val="000000"/>
              </a:solidFill>
              <a:latin typeface="Calibri" panose="020F0502020204030204" pitchFamily="34" charset="0"/>
              <a:cs typeface="Calibri" panose="020F0502020204030204" pitchFamily="34" charset="0"/>
            </a:endParaRPr>
          </a:p>
          <a:p>
            <a:pPr indent="-381000" algn="just">
              <a:spcBef>
                <a:spcPts val="0"/>
              </a:spcBef>
              <a:buClr>
                <a:srgbClr val="000000"/>
              </a:buClr>
              <a:buSzPts val="2400"/>
              <a:buFont typeface="Arial"/>
              <a:buChar char="●"/>
            </a:pPr>
            <a:r>
              <a:rPr lang="en-US" sz="2400" dirty="0">
                <a:solidFill>
                  <a:srgbClr val="000000"/>
                </a:solidFill>
                <a:latin typeface="Calibri" panose="020F0502020204030204" pitchFamily="34" charset="0"/>
                <a:cs typeface="Calibri" panose="020F0502020204030204" pitchFamily="34" charset="0"/>
              </a:rPr>
              <a:t>Our focus is safeguarding children and young people</a:t>
            </a:r>
            <a:endParaRPr sz="2400" dirty="0">
              <a:latin typeface="Calibri" panose="020F0502020204030204" pitchFamily="34" charset="0"/>
              <a:cs typeface="Calibri" panose="020F0502020204030204" pitchFamily="34" charset="0"/>
            </a:endParaRPr>
          </a:p>
          <a:p>
            <a:pPr marL="533400" lvl="1" indent="-76200" algn="just">
              <a:spcBef>
                <a:spcPts val="480"/>
              </a:spcBef>
              <a:buSzPts val="1800"/>
              <a:buNone/>
            </a:pPr>
            <a:endParaRPr dirty="0"/>
          </a:p>
          <a:p>
            <a:pPr marL="342900" indent="-342900">
              <a:lnSpc>
                <a:spcPct val="90000"/>
              </a:lnSpc>
              <a:spcBef>
                <a:spcPts val="480"/>
              </a:spcBef>
              <a:buSzPts val="1800"/>
              <a:buNone/>
            </a:pPr>
            <a:endParaRPr sz="2400" dirty="0"/>
          </a:p>
          <a:p>
            <a:pPr marL="342900" indent="-342900">
              <a:lnSpc>
                <a:spcPct val="90000"/>
              </a:lnSpc>
              <a:spcBef>
                <a:spcPts val="480"/>
              </a:spcBef>
              <a:buSzPts val="1800"/>
              <a:buNone/>
            </a:pPr>
            <a:endParaRPr sz="2400" dirty="0"/>
          </a:p>
          <a:p>
            <a:pPr marL="342900" indent="-342900">
              <a:lnSpc>
                <a:spcPct val="90000"/>
              </a:lnSpc>
              <a:spcBef>
                <a:spcPts val="480"/>
              </a:spcBef>
              <a:buSzPts val="1800"/>
              <a:buNone/>
            </a:pPr>
            <a:endParaRPr sz="2400" dirty="0"/>
          </a:p>
          <a:p>
            <a:pPr marL="342900" indent="-342900">
              <a:lnSpc>
                <a:spcPct val="90000"/>
              </a:lnSpc>
              <a:spcBef>
                <a:spcPts val="480"/>
              </a:spcBef>
              <a:buSzPts val="1800"/>
              <a:buNone/>
            </a:pPr>
            <a:endParaRPr sz="2400" dirty="0"/>
          </a:p>
          <a:p>
            <a:pPr marL="342900" indent="-228600">
              <a:lnSpc>
                <a:spcPct val="90000"/>
              </a:lnSpc>
              <a:spcBef>
                <a:spcPts val="480"/>
              </a:spcBef>
              <a:buSzPts val="1800"/>
              <a:buNone/>
            </a:pPr>
            <a:endParaRPr sz="2400" dirty="0"/>
          </a:p>
          <a:p>
            <a:pPr marL="342900" indent="-228600">
              <a:spcBef>
                <a:spcPts val="480"/>
              </a:spcBef>
              <a:buSzPts val="1800"/>
              <a:buNone/>
            </a:pPr>
            <a:endParaRPr sz="2400" dirty="0"/>
          </a:p>
        </p:txBody>
      </p:sp>
      <p:pic>
        <p:nvPicPr>
          <p:cNvPr id="130" name="Google Shape;130;g1764a680887_0_0" descr="Logo, company name&#10;&#10;Description automatically generated"/>
          <p:cNvPicPr preferRelativeResize="0"/>
          <p:nvPr/>
        </p:nvPicPr>
        <p:blipFill rotWithShape="1">
          <a:blip r:embed="rId3">
            <a:alphaModFix/>
          </a:blip>
          <a:srcRect/>
          <a:stretch/>
        </p:blipFill>
        <p:spPr>
          <a:xfrm>
            <a:off x="9286319" y="-48274"/>
            <a:ext cx="1109188" cy="11003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2339798" y="275511"/>
            <a:ext cx="7713662" cy="1143000"/>
          </a:xfrm>
          <a:prstGeom prst="rect">
            <a:avLst/>
          </a:prstGeom>
          <a:noFill/>
          <a:ln>
            <a:noFill/>
          </a:ln>
        </p:spPr>
        <p:txBody>
          <a:bodyPr spcFirstLastPara="1" wrap="square" lIns="91425" tIns="45700" rIns="91425" bIns="45700" anchor="b" anchorCtr="0">
            <a:noAutofit/>
          </a:bodyPr>
          <a:lstStyle/>
          <a:p>
            <a:pPr>
              <a:buClr>
                <a:schemeClr val="dk1"/>
              </a:buClr>
              <a:buSzPts val="1100"/>
            </a:pPr>
            <a:r>
              <a:rPr lang="en-US" dirty="0">
                <a:latin typeface="Calibri" panose="020F0502020204030204" pitchFamily="34" charset="0"/>
                <a:cs typeface="Calibri" panose="020F0502020204030204" pitchFamily="34" charset="0"/>
              </a:rPr>
              <a:t>Additional Support </a:t>
            </a:r>
            <a:endParaRPr dirty="0">
              <a:latin typeface="Calibri" panose="020F0502020204030204" pitchFamily="34" charset="0"/>
              <a:cs typeface="Calibri" panose="020F0502020204030204" pitchFamily="34" charset="0"/>
            </a:endParaRPr>
          </a:p>
        </p:txBody>
      </p:sp>
      <p:sp>
        <p:nvSpPr>
          <p:cNvPr id="136" name="Google Shape;136;p6"/>
          <p:cNvSpPr txBox="1">
            <a:spLocks noGrp="1"/>
          </p:cNvSpPr>
          <p:nvPr>
            <p:ph type="body" idx="1"/>
          </p:nvPr>
        </p:nvSpPr>
        <p:spPr>
          <a:xfrm>
            <a:off x="2349882" y="1910653"/>
            <a:ext cx="8121650" cy="4652962"/>
          </a:xfrm>
          <a:prstGeom prst="rect">
            <a:avLst/>
          </a:prstGeom>
          <a:noFill/>
          <a:ln>
            <a:noFill/>
          </a:ln>
        </p:spPr>
        <p:txBody>
          <a:bodyPr spcFirstLastPara="1" wrap="square" lIns="91425" tIns="45700" rIns="91425" bIns="45700" anchor="t" anchorCtr="0">
            <a:noAutofit/>
          </a:bodyPr>
          <a:lstStyle/>
          <a:p>
            <a:pPr marL="0" indent="0" algn="just">
              <a:spcBef>
                <a:spcPts val="0"/>
              </a:spcBef>
              <a:buSzPts val="2400"/>
              <a:buNone/>
            </a:pPr>
            <a:r>
              <a:rPr lang="en-US" sz="2400" dirty="0">
                <a:latin typeface="Calibri" panose="020F0502020204030204" pitchFamily="34" charset="0"/>
                <a:cs typeface="Calibri" panose="020F0502020204030204" pitchFamily="34" charset="0"/>
              </a:rPr>
              <a:t>Some of the contents covered during Schools and Society Sessions can be sensitive in nature. If you are at all worried about how the content of a particular session may affect you, please get in touch with your Schools and Society tutor (or with your personal university tutor if you would feel more comfortable with this). They will be able to advise depending on your individual needs and circumstances.</a:t>
            </a:r>
            <a:endParaRPr sz="3600" dirty="0">
              <a:latin typeface="Calibri" panose="020F0502020204030204" pitchFamily="34" charset="0"/>
              <a:ea typeface="Times New Roman"/>
              <a:cs typeface="Calibri" panose="020F0502020204030204" pitchFamily="34" charset="0"/>
              <a:sym typeface="Times New Roman"/>
            </a:endParaRPr>
          </a:p>
          <a:p>
            <a:pPr marL="0" indent="0">
              <a:spcBef>
                <a:spcPts val="480"/>
              </a:spcBef>
              <a:buSzPts val="2400"/>
              <a:buNone/>
            </a:pPr>
            <a:r>
              <a:rPr lang="en-US" sz="2400" dirty="0">
                <a:latin typeface="Calibri" panose="020F0502020204030204" pitchFamily="34" charset="0"/>
                <a:cs typeface="Calibri" panose="020F0502020204030204" pitchFamily="34" charset="0"/>
              </a:rPr>
              <a:t>As always with our Schools and Society sessions and materials, if you feel the need to seek additional support, please do not hesitate to contact our Wellbeing Support Team:</a:t>
            </a:r>
            <a:r>
              <a:rPr lang="en-US" sz="2400" u="sng" dirty="0">
                <a:solidFill>
                  <a:srgbClr val="1155CC"/>
                </a:solid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val="tx"/>
                    </a:ext>
                  </a:extLst>
                </a:hlinkClick>
              </a:rPr>
              <a:t> SS-Sup-ScSciences@exmail.nottingham.ac.uk</a:t>
            </a:r>
            <a:r>
              <a:rPr lang="en-US" sz="800" dirty="0">
                <a:latin typeface="Calibri" panose="020F0502020204030204" pitchFamily="34" charset="0"/>
                <a:cs typeface="Calibri" panose="020F0502020204030204" pitchFamily="34" charset="0"/>
              </a:rPr>
              <a:t> </a:t>
            </a:r>
            <a:endParaRPr sz="2200" dirty="0">
              <a:latin typeface="Calibri" panose="020F0502020204030204" pitchFamily="34" charset="0"/>
              <a:ea typeface="Verdana"/>
              <a:cs typeface="Calibri" panose="020F0502020204030204" pitchFamily="34" charset="0"/>
              <a:sym typeface="Verdana"/>
            </a:endParaRPr>
          </a:p>
          <a:p>
            <a:pPr marL="342900" indent="-228600">
              <a:spcBef>
                <a:spcPts val="480"/>
              </a:spcBef>
              <a:buSzPts val="1800"/>
              <a:buNone/>
            </a:pPr>
            <a:endParaRPr sz="2400" dirty="0">
              <a:solidFill>
                <a:srgbClr val="000000"/>
              </a:solidFill>
            </a:endParaRPr>
          </a:p>
        </p:txBody>
      </p:sp>
      <p:pic>
        <p:nvPicPr>
          <p:cNvPr id="137" name="Google Shape;137;p6" descr="Logo, company name&#10;&#10;Description automatically generated"/>
          <p:cNvPicPr preferRelativeResize="0"/>
          <p:nvPr/>
        </p:nvPicPr>
        <p:blipFill rotWithShape="1">
          <a:blip r:embed="rId4">
            <a:alphaModFix/>
          </a:blip>
          <a:srcRect/>
          <a:stretch/>
        </p:blipFill>
        <p:spPr>
          <a:xfrm>
            <a:off x="9362344" y="103777"/>
            <a:ext cx="1109188" cy="1100315"/>
          </a:xfrm>
          <a:prstGeom prst="rect">
            <a:avLst/>
          </a:prstGeom>
          <a:noFill/>
          <a:ln>
            <a:noFill/>
          </a:ln>
        </p:spPr>
      </p:pic>
      <p:sp>
        <p:nvSpPr>
          <p:cNvPr id="138" name="Google Shape;138;p6"/>
          <p:cNvSpPr/>
          <p:nvPr/>
        </p:nvSpPr>
        <p:spPr>
          <a:xfrm>
            <a:off x="1524000" y="-123111"/>
            <a:ext cx="255198" cy="246221"/>
          </a:xfrm>
          <a:prstGeom prst="rect">
            <a:avLst/>
          </a:prstGeom>
          <a:solidFill>
            <a:srgbClr val="FFFFFF"/>
          </a:solidFill>
          <a:ln>
            <a:noFill/>
          </a:ln>
        </p:spPr>
        <p:txBody>
          <a:bodyPr spcFirstLastPara="1" wrap="square" lIns="91425" tIns="45700" rIns="91425" bIns="45700" anchor="ctr" anchorCtr="0">
            <a:spAutoFit/>
          </a:bodyPr>
          <a:lstStyle/>
          <a:p>
            <a:pPr>
              <a:buClr>
                <a:srgbClr val="000000"/>
              </a:buClr>
              <a:buSzPts val="1000"/>
            </a:pPr>
            <a:r>
              <a:rPr lang="en-US" sz="1000" kern="0">
                <a:solidFill>
                  <a:srgbClr val="000000"/>
                </a:solidFill>
                <a:latin typeface="Arial"/>
                <a:ea typeface="Arial"/>
                <a:cs typeface="Arial"/>
                <a:sym typeface="Arial"/>
              </a:rPr>
              <a:t>: </a:t>
            </a:r>
            <a:endParaRPr kern="0">
              <a:solidFill>
                <a:srgbClr val="000000"/>
              </a:solidFill>
              <a:latin typeface="Arial"/>
              <a:ea typeface="Arial"/>
              <a:cs typeface="Arial"/>
              <a:sym typeface="Arial"/>
            </a:endParaRPr>
          </a:p>
        </p:txBody>
      </p:sp>
      <p:sp>
        <p:nvSpPr>
          <p:cNvPr id="139" name="Google Shape;139;p6"/>
          <p:cNvSpPr/>
          <p:nvPr/>
        </p:nvSpPr>
        <p:spPr>
          <a:xfrm>
            <a:off x="1676400" y="29291"/>
            <a:ext cx="255198" cy="246221"/>
          </a:xfrm>
          <a:prstGeom prst="rect">
            <a:avLst/>
          </a:prstGeom>
          <a:solidFill>
            <a:srgbClr val="FFFFFF"/>
          </a:solidFill>
          <a:ln>
            <a:noFill/>
          </a:ln>
        </p:spPr>
        <p:txBody>
          <a:bodyPr spcFirstLastPara="1" wrap="square" lIns="91425" tIns="45700" rIns="91425" bIns="45700" anchor="ctr" anchorCtr="0">
            <a:spAutoFit/>
          </a:bodyPr>
          <a:lstStyle/>
          <a:p>
            <a:pPr>
              <a:buClr>
                <a:srgbClr val="000000"/>
              </a:buClr>
              <a:buSzPts val="1000"/>
            </a:pPr>
            <a:r>
              <a:rPr lang="en-US" sz="1000" kern="0">
                <a:solidFill>
                  <a:srgbClr val="000000"/>
                </a:solidFill>
                <a:latin typeface="Arial"/>
                <a:ea typeface="Arial"/>
                <a:cs typeface="Arial"/>
                <a:sym typeface="Arial"/>
              </a:rPr>
              <a:t>: </a:t>
            </a:r>
            <a:endParaRPr kern="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on't Forget to Take Care of Yourself! Tips for Parents During the COVID  Pandemic. - Autism Therapy Chicago: ABA Therapy for Children with Autism"/>
          <p:cNvPicPr>
            <a:picLocks noChangeAspect="1" noChangeArrowheads="1"/>
          </p:cNvPicPr>
          <p:nvPr/>
        </p:nvPicPr>
        <p:blipFill rotWithShape="1">
          <a:blip r:embed="rId3">
            <a:extLst>
              <a:ext uri="{28A0092B-C50C-407E-A947-70E740481C1C}">
                <a14:useLocalDpi xmlns:a14="http://schemas.microsoft.com/office/drawing/2010/main" val="0"/>
              </a:ext>
            </a:extLst>
          </a:blip>
          <a:srcRect t="13631" b="7149"/>
          <a:stretch/>
        </p:blipFill>
        <p:spPr bwMode="auto">
          <a:xfrm>
            <a:off x="1010954" y="1072607"/>
            <a:ext cx="9699170" cy="505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8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764a680887_0_7"/>
          <p:cNvSpPr txBox="1">
            <a:spLocks noGrp="1"/>
          </p:cNvSpPr>
          <p:nvPr>
            <p:ph type="title"/>
          </p:nvPr>
        </p:nvSpPr>
        <p:spPr>
          <a:xfrm>
            <a:off x="2095500" y="411125"/>
            <a:ext cx="8001000" cy="1747284"/>
          </a:xfrm>
          <a:prstGeom prst="rect">
            <a:avLst/>
          </a:prstGeom>
          <a:noFill/>
          <a:ln>
            <a:noFill/>
          </a:ln>
        </p:spPr>
        <p:txBody>
          <a:bodyPr spcFirstLastPara="1" wrap="square" lIns="91425" tIns="45700" rIns="91425" bIns="45700" anchor="b" anchorCtr="0">
            <a:noAutofit/>
          </a:bodyPr>
          <a:lstStyle/>
          <a:p>
            <a:pPr>
              <a:buClr>
                <a:schemeClr val="dk2"/>
              </a:buClr>
              <a:buSzPts val="2800"/>
            </a:pPr>
            <a:r>
              <a:rPr lang="en-US" sz="4000" b="1" i="0" u="none" dirty="0">
                <a:solidFill>
                  <a:schemeClr val="dk2"/>
                </a:solidFill>
                <a:latin typeface="Calibri" panose="020F0502020204030204" pitchFamily="34" charset="0"/>
                <a:cs typeface="Calibri" panose="020F0502020204030204" pitchFamily="34" charset="0"/>
                <a:sym typeface="Arial"/>
              </a:rPr>
              <a:t>What </a:t>
            </a:r>
            <a:r>
              <a:rPr lang="en-US" sz="4000" dirty="0">
                <a:latin typeface="Calibri" panose="020F0502020204030204" pitchFamily="34" charset="0"/>
                <a:cs typeface="Calibri" panose="020F0502020204030204" pitchFamily="34" charset="0"/>
              </a:rPr>
              <a:t>do you already know about Female Genital Mutilation?</a:t>
            </a:r>
            <a:endParaRPr sz="4000" dirty="0">
              <a:latin typeface="Calibri" panose="020F0502020204030204" pitchFamily="34" charset="0"/>
              <a:cs typeface="Calibri" panose="020F0502020204030204" pitchFamily="34" charset="0"/>
            </a:endParaRPr>
          </a:p>
        </p:txBody>
      </p:sp>
      <p:pic>
        <p:nvPicPr>
          <p:cNvPr id="145" name="Google Shape;145;g1764a680887_0_7" descr="Logo, company name&#10;&#10;Description automatically generated"/>
          <p:cNvPicPr preferRelativeResize="0"/>
          <p:nvPr/>
        </p:nvPicPr>
        <p:blipFill rotWithShape="1">
          <a:blip r:embed="rId3">
            <a:alphaModFix/>
          </a:blip>
          <a:srcRect/>
          <a:stretch/>
        </p:blipFill>
        <p:spPr>
          <a:xfrm>
            <a:off x="9452867" y="1"/>
            <a:ext cx="1109188" cy="11003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4f814e9944_0_0"/>
          <p:cNvSpPr txBox="1">
            <a:spLocks noGrp="1"/>
          </p:cNvSpPr>
          <p:nvPr>
            <p:ph type="title"/>
          </p:nvPr>
        </p:nvSpPr>
        <p:spPr>
          <a:xfrm>
            <a:off x="1765005" y="3042925"/>
            <a:ext cx="8567970" cy="1143000"/>
          </a:xfrm>
          <a:prstGeom prst="rect">
            <a:avLst/>
          </a:prstGeom>
          <a:noFill/>
          <a:ln>
            <a:noFill/>
          </a:ln>
        </p:spPr>
        <p:txBody>
          <a:bodyPr spcFirstLastPara="1" wrap="square" lIns="91425" tIns="45700" rIns="91425" bIns="45700" anchor="b" anchorCtr="0">
            <a:noAutofit/>
          </a:bodyPr>
          <a:lstStyle/>
          <a:p>
            <a:pPr>
              <a:lnSpc>
                <a:spcPct val="100000"/>
              </a:lnSpc>
            </a:pPr>
            <a:r>
              <a:rPr lang="en-US" sz="2700" b="0" dirty="0">
                <a:solidFill>
                  <a:schemeClr val="dk1"/>
                </a:solidFill>
                <a:latin typeface="Calibri" panose="020F0502020204030204" pitchFamily="34" charset="0"/>
                <a:cs typeface="Calibri" panose="020F0502020204030204" pitchFamily="34" charset="0"/>
              </a:rPr>
              <a:t>FGM is an African problem</a:t>
            </a:r>
            <a:endParaRPr sz="2700" b="0" dirty="0">
              <a:latin typeface="Calibri" panose="020F0502020204030204" pitchFamily="34" charset="0"/>
              <a:cs typeface="Calibri" panose="020F0502020204030204" pitchFamily="34" charset="0"/>
            </a:endParaRPr>
          </a:p>
        </p:txBody>
      </p:sp>
      <p:sp>
        <p:nvSpPr>
          <p:cNvPr id="152" name="Google Shape;152;g14f814e9944_0_0"/>
          <p:cNvSpPr txBox="1">
            <a:spLocks noGrp="1"/>
          </p:cNvSpPr>
          <p:nvPr>
            <p:ph type="title"/>
          </p:nvPr>
        </p:nvSpPr>
        <p:spPr>
          <a:xfrm>
            <a:off x="2393125" y="747125"/>
            <a:ext cx="8001000" cy="1143000"/>
          </a:xfrm>
          <a:prstGeom prst="rect">
            <a:avLst/>
          </a:prstGeom>
          <a:noFill/>
          <a:ln>
            <a:noFill/>
          </a:ln>
        </p:spPr>
        <p:txBody>
          <a:bodyPr spcFirstLastPara="1" wrap="square" lIns="91425" tIns="45700" rIns="91425" bIns="45700" anchor="b" anchorCtr="0">
            <a:noAutofit/>
          </a:bodyPr>
          <a:lstStyle/>
          <a:p>
            <a:pPr>
              <a:lnSpc>
                <a:spcPct val="100000"/>
              </a:lnSpc>
            </a:pPr>
            <a:r>
              <a:rPr lang="en-US" sz="4200" dirty="0">
                <a:latin typeface="Calibri" panose="020F0502020204030204" pitchFamily="34" charset="0"/>
                <a:cs typeface="Calibri" panose="020F0502020204030204" pitchFamily="34" charset="0"/>
              </a:rPr>
              <a:t>True or False</a:t>
            </a:r>
            <a:endParaRPr sz="4200" dirty="0">
              <a:latin typeface="Calibri" panose="020F0502020204030204" pitchFamily="34" charset="0"/>
              <a:cs typeface="Calibri" panose="020F0502020204030204" pitchFamily="34" charset="0"/>
            </a:endParaRPr>
          </a:p>
        </p:txBody>
      </p:sp>
      <p:pic>
        <p:nvPicPr>
          <p:cNvPr id="153" name="Google Shape;153;g14f814e9944_0_0"/>
          <p:cNvPicPr preferRelativeResize="0"/>
          <p:nvPr/>
        </p:nvPicPr>
        <p:blipFill rotWithShape="1">
          <a:blip r:embed="rId3">
            <a:alphaModFix/>
          </a:blip>
          <a:srcRect/>
          <a:stretch/>
        </p:blipFill>
        <p:spPr>
          <a:xfrm>
            <a:off x="4877633" y="2246248"/>
            <a:ext cx="3755175" cy="38646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p:tgtEl>
                                          <p:spTgt spid="15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84ea107e3f_0_8"/>
          <p:cNvSpPr txBox="1">
            <a:spLocks noGrp="1"/>
          </p:cNvSpPr>
          <p:nvPr>
            <p:ph type="title"/>
          </p:nvPr>
        </p:nvSpPr>
        <p:spPr>
          <a:xfrm>
            <a:off x="2331975" y="3042924"/>
            <a:ext cx="8001000" cy="2295799"/>
          </a:xfrm>
          <a:prstGeom prst="rect">
            <a:avLst/>
          </a:prstGeom>
          <a:noFill/>
          <a:ln>
            <a:noFill/>
          </a:ln>
        </p:spPr>
        <p:txBody>
          <a:bodyPr spcFirstLastPara="1" wrap="square" lIns="91425" tIns="45700" rIns="91425" bIns="45700" anchor="b" anchorCtr="0">
            <a:noAutofit/>
          </a:bodyPr>
          <a:lstStyle/>
          <a:p>
            <a:pPr>
              <a:lnSpc>
                <a:spcPct val="100000"/>
              </a:lnSpc>
            </a:pPr>
            <a:r>
              <a:rPr lang="en-US" sz="2700" b="0" dirty="0">
                <a:latin typeface="Calibri" panose="020F0502020204030204" pitchFamily="34" charset="0"/>
                <a:cs typeface="Calibri" panose="020F0502020204030204" pitchFamily="34" charset="0"/>
              </a:rPr>
              <a:t>There is a medical value in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FGM as long as it is done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by a doctor in hospital using</a:t>
            </a:r>
            <a:br>
              <a:rPr lang="en-US" sz="2700" b="0" dirty="0">
                <a:latin typeface="Calibri" panose="020F0502020204030204" pitchFamily="34" charset="0"/>
                <a:cs typeface="Calibri" panose="020F0502020204030204" pitchFamily="34" charset="0"/>
              </a:rPr>
            </a:br>
            <a:r>
              <a:rPr lang="en-US" sz="2700" b="0" dirty="0" err="1">
                <a:latin typeface="Calibri" panose="020F0502020204030204" pitchFamily="34" charset="0"/>
                <a:cs typeface="Calibri" panose="020F0502020204030204" pitchFamily="34" charset="0"/>
              </a:rPr>
              <a:t>anaesthesia</a:t>
            </a:r>
            <a:r>
              <a:rPr lang="en-US" sz="2700" b="0" dirty="0">
                <a:latin typeface="Calibri" panose="020F0502020204030204" pitchFamily="34" charset="0"/>
                <a:cs typeface="Calibri" panose="020F0502020204030204" pitchFamily="34" charset="0"/>
              </a:rPr>
              <a:t> (pain killers) and</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in a clean environment </a:t>
            </a:r>
            <a:endParaRPr sz="2700" b="0" dirty="0">
              <a:latin typeface="Calibri" panose="020F0502020204030204" pitchFamily="34" charset="0"/>
              <a:cs typeface="Calibri" panose="020F0502020204030204" pitchFamily="34" charset="0"/>
            </a:endParaRPr>
          </a:p>
        </p:txBody>
      </p:sp>
      <p:sp>
        <p:nvSpPr>
          <p:cNvPr id="160" name="Google Shape;160;g184ea107e3f_0_8"/>
          <p:cNvSpPr txBox="1">
            <a:spLocks noGrp="1"/>
          </p:cNvSpPr>
          <p:nvPr>
            <p:ph type="title"/>
          </p:nvPr>
        </p:nvSpPr>
        <p:spPr>
          <a:xfrm>
            <a:off x="2393125" y="747125"/>
            <a:ext cx="8001000" cy="1143000"/>
          </a:xfrm>
          <a:prstGeom prst="rect">
            <a:avLst/>
          </a:prstGeom>
          <a:noFill/>
          <a:ln>
            <a:noFill/>
          </a:ln>
        </p:spPr>
        <p:txBody>
          <a:bodyPr spcFirstLastPara="1" wrap="square" lIns="91425" tIns="45700" rIns="91425" bIns="45700" anchor="b" anchorCtr="0">
            <a:noAutofit/>
          </a:bodyPr>
          <a:lstStyle/>
          <a:p>
            <a:pPr>
              <a:lnSpc>
                <a:spcPct val="100000"/>
              </a:lnSpc>
            </a:pPr>
            <a:r>
              <a:rPr lang="en-US" sz="4200" dirty="0">
                <a:latin typeface="Calibri" panose="020F0502020204030204" pitchFamily="34" charset="0"/>
                <a:cs typeface="Calibri" panose="020F0502020204030204" pitchFamily="34" charset="0"/>
              </a:rPr>
              <a:t>True or False</a:t>
            </a:r>
            <a:endParaRPr sz="4200" dirty="0">
              <a:latin typeface="Calibri" panose="020F0502020204030204" pitchFamily="34" charset="0"/>
              <a:cs typeface="Calibri" panose="020F0502020204030204" pitchFamily="34" charset="0"/>
            </a:endParaRPr>
          </a:p>
        </p:txBody>
      </p:sp>
      <p:pic>
        <p:nvPicPr>
          <p:cNvPr id="161" name="Google Shape;161;g184ea107e3f_0_8"/>
          <p:cNvPicPr preferRelativeResize="0"/>
          <p:nvPr/>
        </p:nvPicPr>
        <p:blipFill rotWithShape="1">
          <a:blip r:embed="rId3">
            <a:alphaModFix/>
          </a:blip>
          <a:srcRect/>
          <a:stretch/>
        </p:blipFill>
        <p:spPr>
          <a:xfrm>
            <a:off x="5792032" y="2503476"/>
            <a:ext cx="3755175" cy="38646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500"/>
                                        <p:tgtEl>
                                          <p:spTgt spid="16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4f814e9944_0_6"/>
          <p:cNvSpPr txBox="1">
            <a:spLocks noGrp="1"/>
          </p:cNvSpPr>
          <p:nvPr>
            <p:ph type="title"/>
          </p:nvPr>
        </p:nvSpPr>
        <p:spPr>
          <a:xfrm>
            <a:off x="2331975" y="3042925"/>
            <a:ext cx="8001000" cy="2167028"/>
          </a:xfrm>
          <a:prstGeom prst="rect">
            <a:avLst/>
          </a:prstGeom>
          <a:noFill/>
          <a:ln>
            <a:noFill/>
          </a:ln>
        </p:spPr>
        <p:txBody>
          <a:bodyPr spcFirstLastPara="1" wrap="square" lIns="91425" tIns="45700" rIns="91425" bIns="45700" anchor="b" anchorCtr="0">
            <a:noAutofit/>
          </a:bodyPr>
          <a:lstStyle/>
          <a:p>
            <a:pPr>
              <a:lnSpc>
                <a:spcPct val="100000"/>
              </a:lnSpc>
            </a:pPr>
            <a:r>
              <a:rPr lang="en-US" sz="2700" b="0" dirty="0">
                <a:latin typeface="Calibri" panose="020F0502020204030204" pitchFamily="34" charset="0"/>
                <a:cs typeface="Calibri" panose="020F0502020204030204" pitchFamily="34" charset="0"/>
              </a:rPr>
              <a:t>There are approximately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200 million women and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girls worldwide who have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undergone FGM</a:t>
            </a:r>
            <a:endParaRPr sz="2700" b="0" dirty="0">
              <a:latin typeface="Calibri" panose="020F0502020204030204" pitchFamily="34" charset="0"/>
              <a:cs typeface="Calibri" panose="020F0502020204030204" pitchFamily="34" charset="0"/>
            </a:endParaRPr>
          </a:p>
        </p:txBody>
      </p:sp>
      <p:sp>
        <p:nvSpPr>
          <p:cNvPr id="168" name="Google Shape;168;g14f814e9944_0_6"/>
          <p:cNvSpPr txBox="1">
            <a:spLocks noGrp="1"/>
          </p:cNvSpPr>
          <p:nvPr>
            <p:ph type="title"/>
          </p:nvPr>
        </p:nvSpPr>
        <p:spPr>
          <a:xfrm>
            <a:off x="2393125" y="747125"/>
            <a:ext cx="8001000" cy="1143000"/>
          </a:xfrm>
          <a:prstGeom prst="rect">
            <a:avLst/>
          </a:prstGeom>
          <a:noFill/>
          <a:ln>
            <a:noFill/>
          </a:ln>
        </p:spPr>
        <p:txBody>
          <a:bodyPr spcFirstLastPara="1" wrap="square" lIns="91425" tIns="45700" rIns="91425" bIns="45700" anchor="b" anchorCtr="0">
            <a:noAutofit/>
          </a:bodyPr>
          <a:lstStyle/>
          <a:p>
            <a:pPr>
              <a:lnSpc>
                <a:spcPct val="100000"/>
              </a:lnSpc>
            </a:pPr>
            <a:r>
              <a:rPr lang="en-US" sz="4200" dirty="0">
                <a:latin typeface="Calibri" panose="020F0502020204030204" pitchFamily="34" charset="0"/>
                <a:cs typeface="Calibri" panose="020F0502020204030204" pitchFamily="34" charset="0"/>
              </a:rPr>
              <a:t>True or False</a:t>
            </a:r>
            <a:endParaRPr sz="4200" dirty="0">
              <a:latin typeface="Calibri" panose="020F0502020204030204" pitchFamily="34" charset="0"/>
              <a:cs typeface="Calibri" panose="020F0502020204030204" pitchFamily="34" charset="0"/>
            </a:endParaRPr>
          </a:p>
        </p:txBody>
      </p:sp>
      <p:pic>
        <p:nvPicPr>
          <p:cNvPr id="169" name="Google Shape;169;g14f814e9944_0_6"/>
          <p:cNvPicPr preferRelativeResize="0"/>
          <p:nvPr/>
        </p:nvPicPr>
        <p:blipFill rotWithShape="1">
          <a:blip r:embed="rId3">
            <a:alphaModFix/>
          </a:blip>
          <a:srcRect/>
          <a:stretch/>
        </p:blipFill>
        <p:spPr>
          <a:xfrm>
            <a:off x="6096000" y="2355827"/>
            <a:ext cx="3536277" cy="420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additive="base">
                                        <p:cTn id="7" dur="500"/>
                                        <p:tgtEl>
                                          <p:spTgt spid="1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4f814e9944_0_13"/>
          <p:cNvSpPr txBox="1">
            <a:spLocks noGrp="1"/>
          </p:cNvSpPr>
          <p:nvPr>
            <p:ph type="title"/>
          </p:nvPr>
        </p:nvSpPr>
        <p:spPr>
          <a:xfrm>
            <a:off x="2331975" y="3042925"/>
            <a:ext cx="8001000" cy="1143000"/>
          </a:xfrm>
          <a:prstGeom prst="rect">
            <a:avLst/>
          </a:prstGeom>
          <a:noFill/>
          <a:ln>
            <a:noFill/>
          </a:ln>
        </p:spPr>
        <p:txBody>
          <a:bodyPr spcFirstLastPara="1" wrap="square" lIns="91425" tIns="45700" rIns="91425" bIns="45700" anchor="b" anchorCtr="0">
            <a:noAutofit/>
          </a:bodyPr>
          <a:lstStyle/>
          <a:p>
            <a:pPr>
              <a:lnSpc>
                <a:spcPct val="100000"/>
              </a:lnSpc>
            </a:pPr>
            <a:r>
              <a:rPr lang="en-US" sz="2700" b="0" dirty="0">
                <a:latin typeface="Calibri" panose="020F0502020204030204" pitchFamily="34" charset="0"/>
                <a:cs typeface="Calibri" panose="020F0502020204030204" pitchFamily="34" charset="0"/>
              </a:rPr>
              <a:t>FGM is a religious </a:t>
            </a:r>
            <a:r>
              <a:rPr lang="en-US" sz="2700" b="0" dirty="0"/>
              <a:t>practice</a:t>
            </a:r>
            <a:endParaRPr sz="2700" b="0" dirty="0"/>
          </a:p>
        </p:txBody>
      </p:sp>
      <p:sp>
        <p:nvSpPr>
          <p:cNvPr id="176" name="Google Shape;176;g14f814e9944_0_13"/>
          <p:cNvSpPr txBox="1">
            <a:spLocks noGrp="1"/>
          </p:cNvSpPr>
          <p:nvPr>
            <p:ph type="title"/>
          </p:nvPr>
        </p:nvSpPr>
        <p:spPr>
          <a:xfrm>
            <a:off x="2393125" y="747125"/>
            <a:ext cx="8001000" cy="1143000"/>
          </a:xfrm>
          <a:prstGeom prst="rect">
            <a:avLst/>
          </a:prstGeom>
          <a:noFill/>
          <a:ln>
            <a:noFill/>
          </a:ln>
        </p:spPr>
        <p:txBody>
          <a:bodyPr spcFirstLastPara="1" wrap="square" lIns="91425" tIns="45700" rIns="91425" bIns="45700" anchor="b" anchorCtr="0">
            <a:noAutofit/>
          </a:bodyPr>
          <a:lstStyle/>
          <a:p>
            <a:pPr>
              <a:lnSpc>
                <a:spcPct val="100000"/>
              </a:lnSpc>
            </a:pPr>
            <a:r>
              <a:rPr lang="en-US" sz="4200" dirty="0">
                <a:latin typeface="Calibri" panose="020F0502020204030204" pitchFamily="34" charset="0"/>
                <a:cs typeface="Calibri" panose="020F0502020204030204" pitchFamily="34" charset="0"/>
              </a:rPr>
              <a:t>True or False</a:t>
            </a:r>
            <a:endParaRPr sz="4200" dirty="0">
              <a:latin typeface="Calibri" panose="020F0502020204030204" pitchFamily="34" charset="0"/>
              <a:cs typeface="Calibri" panose="020F0502020204030204" pitchFamily="34" charset="0"/>
            </a:endParaRPr>
          </a:p>
        </p:txBody>
      </p:sp>
      <p:pic>
        <p:nvPicPr>
          <p:cNvPr id="177" name="Google Shape;177;g14f814e9944_0_13"/>
          <p:cNvPicPr preferRelativeResize="0"/>
          <p:nvPr/>
        </p:nvPicPr>
        <p:blipFill rotWithShape="1">
          <a:blip r:embed="rId3">
            <a:alphaModFix/>
          </a:blip>
          <a:srcRect/>
          <a:stretch/>
        </p:blipFill>
        <p:spPr>
          <a:xfrm>
            <a:off x="4930796" y="2246248"/>
            <a:ext cx="3755175" cy="38646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p:tgtEl>
                                          <p:spTgt spid="1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4f814e9944_0_20"/>
          <p:cNvSpPr txBox="1">
            <a:spLocks noGrp="1"/>
          </p:cNvSpPr>
          <p:nvPr>
            <p:ph type="title"/>
          </p:nvPr>
        </p:nvSpPr>
        <p:spPr>
          <a:xfrm>
            <a:off x="2331975" y="3042925"/>
            <a:ext cx="8001000" cy="1143000"/>
          </a:xfrm>
          <a:prstGeom prst="rect">
            <a:avLst/>
          </a:prstGeom>
          <a:noFill/>
          <a:ln>
            <a:noFill/>
          </a:ln>
        </p:spPr>
        <p:txBody>
          <a:bodyPr spcFirstLastPara="1" wrap="square" lIns="91425" tIns="45700" rIns="91425" bIns="45700" anchor="b" anchorCtr="0">
            <a:noAutofit/>
          </a:bodyPr>
          <a:lstStyle/>
          <a:p>
            <a:pPr>
              <a:lnSpc>
                <a:spcPct val="100000"/>
              </a:lnSpc>
            </a:pPr>
            <a:r>
              <a:rPr lang="en-US" sz="2700" b="0" dirty="0">
                <a:latin typeface="Calibri" panose="020F0502020204030204" pitchFamily="34" charset="0"/>
                <a:cs typeface="Calibri" panose="020F0502020204030204" pitchFamily="34" charset="0"/>
              </a:rPr>
              <a:t>FGM affects British Girls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and is performed in England</a:t>
            </a:r>
            <a:endParaRPr sz="2700" b="0" dirty="0">
              <a:latin typeface="Calibri" panose="020F0502020204030204" pitchFamily="34" charset="0"/>
              <a:cs typeface="Calibri" panose="020F0502020204030204" pitchFamily="34" charset="0"/>
            </a:endParaRPr>
          </a:p>
        </p:txBody>
      </p:sp>
      <p:sp>
        <p:nvSpPr>
          <p:cNvPr id="184" name="Google Shape;184;g14f814e9944_0_20"/>
          <p:cNvSpPr txBox="1">
            <a:spLocks noGrp="1"/>
          </p:cNvSpPr>
          <p:nvPr>
            <p:ph type="title"/>
          </p:nvPr>
        </p:nvSpPr>
        <p:spPr>
          <a:xfrm>
            <a:off x="2393125" y="747125"/>
            <a:ext cx="8001000" cy="1143000"/>
          </a:xfrm>
          <a:prstGeom prst="rect">
            <a:avLst/>
          </a:prstGeom>
          <a:noFill/>
          <a:ln>
            <a:noFill/>
          </a:ln>
        </p:spPr>
        <p:txBody>
          <a:bodyPr spcFirstLastPara="1" wrap="square" lIns="91425" tIns="45700" rIns="91425" bIns="45700" anchor="b" anchorCtr="0">
            <a:noAutofit/>
          </a:bodyPr>
          <a:lstStyle/>
          <a:p>
            <a:pPr>
              <a:lnSpc>
                <a:spcPct val="100000"/>
              </a:lnSpc>
            </a:pPr>
            <a:r>
              <a:rPr lang="en-US" sz="4200" dirty="0">
                <a:latin typeface="Calibri" panose="020F0502020204030204" pitchFamily="34" charset="0"/>
                <a:cs typeface="Calibri" panose="020F0502020204030204" pitchFamily="34" charset="0"/>
              </a:rPr>
              <a:t>True or False</a:t>
            </a:r>
            <a:endParaRPr sz="4200" dirty="0">
              <a:latin typeface="Calibri" panose="020F0502020204030204" pitchFamily="34" charset="0"/>
              <a:cs typeface="Calibri" panose="020F0502020204030204" pitchFamily="34" charset="0"/>
            </a:endParaRPr>
          </a:p>
        </p:txBody>
      </p:sp>
      <p:pic>
        <p:nvPicPr>
          <p:cNvPr id="185" name="Google Shape;185;g14f814e9944_0_20"/>
          <p:cNvPicPr preferRelativeResize="0"/>
          <p:nvPr/>
        </p:nvPicPr>
        <p:blipFill rotWithShape="1">
          <a:blip r:embed="rId3">
            <a:alphaModFix/>
          </a:blip>
          <a:srcRect/>
          <a:stretch/>
        </p:blipFill>
        <p:spPr>
          <a:xfrm>
            <a:off x="5625023" y="2260134"/>
            <a:ext cx="3536277" cy="420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500"/>
                                        <p:tgtEl>
                                          <p:spTgt spid="1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4f814e9944_0_27"/>
          <p:cNvSpPr txBox="1">
            <a:spLocks noGrp="1"/>
          </p:cNvSpPr>
          <p:nvPr>
            <p:ph type="title"/>
          </p:nvPr>
        </p:nvSpPr>
        <p:spPr>
          <a:xfrm>
            <a:off x="2331975" y="3042924"/>
            <a:ext cx="8001000" cy="1688563"/>
          </a:xfrm>
          <a:prstGeom prst="rect">
            <a:avLst/>
          </a:prstGeom>
          <a:noFill/>
          <a:ln>
            <a:noFill/>
          </a:ln>
        </p:spPr>
        <p:txBody>
          <a:bodyPr spcFirstLastPara="1" wrap="square" lIns="91425" tIns="45700" rIns="91425" bIns="45700" anchor="b" anchorCtr="0">
            <a:noAutofit/>
          </a:bodyPr>
          <a:lstStyle/>
          <a:p>
            <a:pPr>
              <a:lnSpc>
                <a:spcPct val="100000"/>
              </a:lnSpc>
            </a:pPr>
            <a:r>
              <a:rPr lang="en-US" sz="2700" b="0" dirty="0">
                <a:latin typeface="Calibri" panose="020F0502020204030204" pitchFamily="34" charset="0"/>
                <a:cs typeface="Calibri" panose="020F0502020204030204" pitchFamily="34" charset="0"/>
              </a:rPr>
              <a:t>FGM should only be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tackled and condemned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by those affected by it </a:t>
            </a:r>
            <a:endParaRPr sz="2700" b="0" dirty="0">
              <a:latin typeface="Calibri" panose="020F0502020204030204" pitchFamily="34" charset="0"/>
              <a:cs typeface="Calibri" panose="020F0502020204030204" pitchFamily="34" charset="0"/>
            </a:endParaRPr>
          </a:p>
        </p:txBody>
      </p:sp>
      <p:sp>
        <p:nvSpPr>
          <p:cNvPr id="192" name="Google Shape;192;g14f814e9944_0_27"/>
          <p:cNvSpPr txBox="1">
            <a:spLocks noGrp="1"/>
          </p:cNvSpPr>
          <p:nvPr>
            <p:ph type="title"/>
          </p:nvPr>
        </p:nvSpPr>
        <p:spPr>
          <a:xfrm>
            <a:off x="2393125" y="747125"/>
            <a:ext cx="8001000" cy="1143000"/>
          </a:xfrm>
          <a:prstGeom prst="rect">
            <a:avLst/>
          </a:prstGeom>
          <a:noFill/>
          <a:ln>
            <a:noFill/>
          </a:ln>
        </p:spPr>
        <p:txBody>
          <a:bodyPr spcFirstLastPara="1" wrap="square" lIns="91425" tIns="45700" rIns="91425" bIns="45700" anchor="b" anchorCtr="0">
            <a:noAutofit/>
          </a:bodyPr>
          <a:lstStyle/>
          <a:p>
            <a:pPr>
              <a:lnSpc>
                <a:spcPct val="100000"/>
              </a:lnSpc>
            </a:pPr>
            <a:r>
              <a:rPr lang="en-US" sz="4200"/>
              <a:t>True or False</a:t>
            </a:r>
            <a:endParaRPr sz="4200"/>
          </a:p>
        </p:txBody>
      </p:sp>
      <p:pic>
        <p:nvPicPr>
          <p:cNvPr id="193" name="Google Shape;193;g14f814e9944_0_27"/>
          <p:cNvPicPr preferRelativeResize="0"/>
          <p:nvPr/>
        </p:nvPicPr>
        <p:blipFill rotWithShape="1">
          <a:blip r:embed="rId3">
            <a:alphaModFix/>
          </a:blip>
          <a:srcRect/>
          <a:stretch/>
        </p:blipFill>
        <p:spPr>
          <a:xfrm>
            <a:off x="4952060" y="2532661"/>
            <a:ext cx="3755175" cy="38646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p:tgtEl>
                                          <p:spTgt spid="19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4f814e9944_0_34"/>
          <p:cNvSpPr txBox="1">
            <a:spLocks noGrp="1"/>
          </p:cNvSpPr>
          <p:nvPr>
            <p:ph type="title"/>
          </p:nvPr>
        </p:nvSpPr>
        <p:spPr>
          <a:xfrm>
            <a:off x="2331975" y="2863049"/>
            <a:ext cx="8001000" cy="2304373"/>
          </a:xfrm>
          <a:prstGeom prst="rect">
            <a:avLst/>
          </a:prstGeom>
          <a:noFill/>
          <a:ln>
            <a:noFill/>
          </a:ln>
        </p:spPr>
        <p:txBody>
          <a:bodyPr spcFirstLastPara="1" wrap="square" lIns="91425" tIns="45700" rIns="91425" bIns="45700" anchor="b" anchorCtr="0">
            <a:noAutofit/>
          </a:bodyPr>
          <a:lstStyle/>
          <a:p>
            <a:pPr>
              <a:lnSpc>
                <a:spcPct val="100000"/>
              </a:lnSpc>
            </a:pPr>
            <a:r>
              <a:rPr lang="en-US" sz="2700" b="0" dirty="0">
                <a:latin typeface="Calibri" panose="020F0502020204030204" pitchFamily="34" charset="0"/>
                <a:cs typeface="Calibri" panose="020F0502020204030204" pitchFamily="34" charset="0"/>
              </a:rPr>
              <a:t>Female circumcision is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similar to male circumcision</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 and reduces the risk of</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 infection and provides some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protection against H.I.V.	</a:t>
            </a:r>
            <a:endParaRPr sz="2700" b="0" dirty="0">
              <a:latin typeface="Calibri" panose="020F0502020204030204" pitchFamily="34" charset="0"/>
              <a:cs typeface="Calibri" panose="020F0502020204030204" pitchFamily="34" charset="0"/>
            </a:endParaRPr>
          </a:p>
        </p:txBody>
      </p:sp>
      <p:sp>
        <p:nvSpPr>
          <p:cNvPr id="200" name="Google Shape;200;g14f814e9944_0_34"/>
          <p:cNvSpPr txBox="1">
            <a:spLocks noGrp="1"/>
          </p:cNvSpPr>
          <p:nvPr>
            <p:ph type="title"/>
          </p:nvPr>
        </p:nvSpPr>
        <p:spPr>
          <a:xfrm>
            <a:off x="2393125" y="747125"/>
            <a:ext cx="8001000" cy="1143000"/>
          </a:xfrm>
          <a:prstGeom prst="rect">
            <a:avLst/>
          </a:prstGeom>
          <a:noFill/>
          <a:ln>
            <a:noFill/>
          </a:ln>
        </p:spPr>
        <p:txBody>
          <a:bodyPr spcFirstLastPara="1" wrap="square" lIns="91425" tIns="45700" rIns="91425" bIns="45700" anchor="b" anchorCtr="0">
            <a:noAutofit/>
          </a:bodyPr>
          <a:lstStyle/>
          <a:p>
            <a:pPr>
              <a:lnSpc>
                <a:spcPct val="100000"/>
              </a:lnSpc>
            </a:pPr>
            <a:r>
              <a:rPr lang="en-US" sz="4200" dirty="0">
                <a:latin typeface="Calibri" panose="020F0502020204030204" pitchFamily="34" charset="0"/>
                <a:cs typeface="Calibri" panose="020F0502020204030204" pitchFamily="34" charset="0"/>
              </a:rPr>
              <a:t>True or False</a:t>
            </a:r>
            <a:endParaRPr sz="4200" dirty="0">
              <a:latin typeface="Calibri" panose="020F0502020204030204" pitchFamily="34" charset="0"/>
              <a:cs typeface="Calibri" panose="020F0502020204030204" pitchFamily="34" charset="0"/>
            </a:endParaRPr>
          </a:p>
        </p:txBody>
      </p:sp>
      <p:pic>
        <p:nvPicPr>
          <p:cNvPr id="201" name="Google Shape;201;g14f814e9944_0_34"/>
          <p:cNvPicPr preferRelativeResize="0"/>
          <p:nvPr/>
        </p:nvPicPr>
        <p:blipFill rotWithShape="1">
          <a:blip r:embed="rId3">
            <a:alphaModFix/>
          </a:blip>
          <a:srcRect/>
          <a:stretch/>
        </p:blipFill>
        <p:spPr>
          <a:xfrm>
            <a:off x="5483689" y="2341275"/>
            <a:ext cx="3755175" cy="38646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600"/>
                                        <p:tgtEl>
                                          <p:spTgt spid="2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2411412" y="762000"/>
            <a:ext cx="8001000" cy="1143000"/>
          </a:xfrm>
          <a:prstGeom prst="rect">
            <a:avLst/>
          </a:prstGeom>
          <a:noFill/>
          <a:ln>
            <a:noFill/>
          </a:ln>
        </p:spPr>
        <p:txBody>
          <a:bodyPr spcFirstLastPara="1" wrap="square" lIns="91425" tIns="45700" rIns="91425" bIns="45700" anchor="b" anchorCtr="0">
            <a:noAutofit/>
          </a:bodyPr>
          <a:lstStyle/>
          <a:p>
            <a:pPr>
              <a:buClr>
                <a:schemeClr val="dk2"/>
              </a:buClr>
              <a:buSzPts val="2800"/>
            </a:pPr>
            <a:r>
              <a:rPr lang="en-US" b="1" i="0" u="none" dirty="0">
                <a:solidFill>
                  <a:schemeClr val="dk2"/>
                </a:solidFill>
                <a:latin typeface="Calibri" panose="020F0502020204030204" pitchFamily="34" charset="0"/>
                <a:cs typeface="Calibri" panose="020F0502020204030204" pitchFamily="34" charset="0"/>
                <a:sym typeface="Arial"/>
              </a:rPr>
              <a:t>What is Female Genital Mutilation</a:t>
            </a:r>
            <a:r>
              <a:rPr lang="en-US" b="1" i="0" u="none" dirty="0">
                <a:solidFill>
                  <a:schemeClr val="dk2"/>
                </a:solidFill>
                <a:latin typeface="Arial"/>
                <a:ea typeface="Arial"/>
                <a:cs typeface="Arial"/>
                <a:sym typeface="Arial"/>
              </a:rPr>
              <a:t>?</a:t>
            </a:r>
            <a:endParaRPr dirty="0"/>
          </a:p>
        </p:txBody>
      </p:sp>
      <p:sp>
        <p:nvSpPr>
          <p:cNvPr id="207" name="Google Shape;207;p8"/>
          <p:cNvSpPr txBox="1">
            <a:spLocks noGrp="1"/>
          </p:cNvSpPr>
          <p:nvPr>
            <p:ph type="body" idx="1"/>
          </p:nvPr>
        </p:nvSpPr>
        <p:spPr>
          <a:xfrm>
            <a:off x="2351075" y="2724387"/>
            <a:ext cx="8121600" cy="4653000"/>
          </a:xfrm>
          <a:prstGeom prst="rect">
            <a:avLst/>
          </a:prstGeom>
          <a:noFill/>
          <a:ln>
            <a:noFill/>
          </a:ln>
        </p:spPr>
        <p:txBody>
          <a:bodyPr spcFirstLastPara="1" wrap="square" lIns="91425" tIns="45700" rIns="91425" bIns="45700" anchor="t" anchorCtr="0">
            <a:noAutofit/>
          </a:bodyPr>
          <a:lstStyle/>
          <a:p>
            <a:pPr marL="533400" lvl="1" indent="-76200">
              <a:spcBef>
                <a:spcPts val="0"/>
              </a:spcBef>
              <a:buSzPts val="1800"/>
              <a:buNone/>
            </a:pPr>
            <a:r>
              <a:rPr lang="en-US" b="0" i="0" u="none" dirty="0">
                <a:solidFill>
                  <a:schemeClr val="dk1"/>
                </a:solidFill>
                <a:latin typeface="Calibri" panose="020F0502020204030204" pitchFamily="34" charset="0"/>
                <a:cs typeface="Calibri" panose="020F0502020204030204" pitchFamily="34" charset="0"/>
                <a:sym typeface="Arial"/>
              </a:rPr>
              <a:t>FGM is a procedure where the female genital organs are injured or changed and there is no </a:t>
            </a:r>
            <a:r>
              <a:rPr lang="en-US" b="1" i="0" u="none" dirty="0">
                <a:solidFill>
                  <a:schemeClr val="dk1"/>
                </a:solidFill>
                <a:latin typeface="Calibri" panose="020F0502020204030204" pitchFamily="34" charset="0"/>
                <a:cs typeface="Calibri" panose="020F0502020204030204" pitchFamily="34" charset="0"/>
                <a:sym typeface="Arial"/>
              </a:rPr>
              <a:t>medical reason for this. </a:t>
            </a:r>
            <a:endParaRPr dirty="0">
              <a:latin typeface="Calibri" panose="020F0502020204030204" pitchFamily="34" charset="0"/>
              <a:cs typeface="Calibri" panose="020F0502020204030204" pitchFamily="34" charset="0"/>
            </a:endParaRPr>
          </a:p>
          <a:p>
            <a:pPr marL="533400" lvl="1" indent="-76200">
              <a:spcBef>
                <a:spcPts val="480"/>
              </a:spcBef>
              <a:buSzPts val="1800"/>
              <a:buNone/>
            </a:pPr>
            <a:endParaRPr lang="en-US" b="0" i="0" u="none" dirty="0">
              <a:solidFill>
                <a:schemeClr val="dk1"/>
              </a:solidFill>
              <a:latin typeface="Calibri" panose="020F0502020204030204" pitchFamily="34" charset="0"/>
              <a:cs typeface="Calibri" panose="020F0502020204030204" pitchFamily="34" charset="0"/>
              <a:sym typeface="Arial"/>
            </a:endParaRPr>
          </a:p>
          <a:p>
            <a:pPr marL="533400" lvl="1" indent="-76200">
              <a:spcBef>
                <a:spcPts val="480"/>
              </a:spcBef>
              <a:buSzPts val="1800"/>
              <a:buNone/>
            </a:pPr>
            <a:r>
              <a:rPr lang="en-US" b="0" i="0" u="none" dirty="0">
                <a:solidFill>
                  <a:schemeClr val="dk1"/>
                </a:solidFill>
                <a:latin typeface="Calibri" panose="020F0502020204030204" pitchFamily="34" charset="0"/>
                <a:cs typeface="Calibri" panose="020F0502020204030204" pitchFamily="34" charset="0"/>
                <a:sym typeface="Arial"/>
              </a:rPr>
              <a:t>It is frequently a very traumatic and violent act for the victim and can cause harm in many ways.’</a:t>
            </a:r>
            <a:endParaRPr dirty="0">
              <a:latin typeface="Calibri" panose="020F0502020204030204" pitchFamily="34" charset="0"/>
              <a:cs typeface="Calibri" panose="020F0502020204030204" pitchFamily="34" charset="0"/>
            </a:endParaRPr>
          </a:p>
          <a:p>
            <a:pPr marL="533400" lvl="1" indent="-76200">
              <a:spcBef>
                <a:spcPts val="480"/>
              </a:spcBef>
              <a:buSzPts val="1800"/>
              <a:buNone/>
            </a:pPr>
            <a:endParaRPr dirty="0">
              <a:latin typeface="Calibri" panose="020F0502020204030204" pitchFamily="34" charset="0"/>
              <a:cs typeface="Calibri" panose="020F0502020204030204" pitchFamily="34" charset="0"/>
            </a:endParaRPr>
          </a:p>
          <a:p>
            <a:pPr marL="533400" lvl="1" indent="-76200">
              <a:spcBef>
                <a:spcPts val="400"/>
              </a:spcBef>
              <a:buSzPts val="1500"/>
              <a:buNone/>
            </a:pPr>
            <a:r>
              <a:rPr lang="en-US" i="1" u="none" dirty="0">
                <a:solidFill>
                  <a:schemeClr val="dk1"/>
                </a:solidFill>
                <a:latin typeface="Calibri" panose="020F0502020204030204" pitchFamily="34" charset="0"/>
                <a:cs typeface="Calibri" panose="020F0502020204030204" pitchFamily="34" charset="0"/>
                <a:sym typeface="Arial"/>
              </a:rPr>
              <a:t>(Multi-agency statutory guidance on FGM – HM Government 2021)</a:t>
            </a:r>
            <a:endParaRPr dirty="0">
              <a:latin typeface="Calibri" panose="020F0502020204030204" pitchFamily="34" charset="0"/>
              <a:cs typeface="Calibri" panose="020F0502020204030204" pitchFamily="34" charset="0"/>
            </a:endParaRPr>
          </a:p>
          <a:p>
            <a:pPr marL="533400" lvl="1" indent="-76200">
              <a:spcBef>
                <a:spcPts val="400"/>
              </a:spcBef>
              <a:buSzPts val="1500"/>
              <a:buNone/>
            </a:pPr>
            <a:endParaRPr b="0" i="1" u="none" dirty="0">
              <a:solidFill>
                <a:schemeClr val="dk1"/>
              </a:solidFill>
              <a:latin typeface="Arial"/>
              <a:ea typeface="Arial"/>
              <a:cs typeface="Arial"/>
              <a:sym typeface="Arial"/>
            </a:endParaRPr>
          </a:p>
          <a:p>
            <a:pPr marL="533400" lvl="1" indent="0">
              <a:spcBef>
                <a:spcPts val="480"/>
              </a:spcBef>
              <a:buSzPts val="1800"/>
              <a:buNone/>
            </a:pPr>
            <a:endParaRPr dirty="0"/>
          </a:p>
          <a:p>
            <a:pPr marL="0" indent="0">
              <a:lnSpc>
                <a:spcPct val="90000"/>
              </a:lnSpc>
              <a:spcBef>
                <a:spcPts val="560"/>
              </a:spcBef>
              <a:buSzPts val="2100"/>
              <a:buNone/>
            </a:pPr>
            <a:endParaRPr dirty="0"/>
          </a:p>
          <a:p>
            <a:pPr marL="0" indent="0">
              <a:lnSpc>
                <a:spcPct val="90000"/>
              </a:lnSpc>
              <a:spcBef>
                <a:spcPts val="560"/>
              </a:spcBef>
              <a:buSzPts val="2100"/>
              <a:buNone/>
            </a:pPr>
            <a:endParaRPr dirty="0"/>
          </a:p>
          <a:p>
            <a:pPr marL="0" indent="0">
              <a:lnSpc>
                <a:spcPct val="90000"/>
              </a:lnSpc>
              <a:spcBef>
                <a:spcPts val="560"/>
              </a:spcBef>
              <a:buSzPts val="2100"/>
              <a:buNone/>
            </a:pPr>
            <a:endParaRPr dirty="0"/>
          </a:p>
          <a:p>
            <a:pPr marL="0" indent="0">
              <a:lnSpc>
                <a:spcPct val="90000"/>
              </a:lnSpc>
              <a:spcBef>
                <a:spcPts val="560"/>
              </a:spcBef>
              <a:buSzPts val="2100"/>
              <a:buNone/>
            </a:pPr>
            <a:endParaRPr dirty="0"/>
          </a:p>
          <a:p>
            <a:pPr marL="0" indent="0">
              <a:lnSpc>
                <a:spcPct val="90000"/>
              </a:lnSpc>
              <a:spcBef>
                <a:spcPts val="560"/>
              </a:spcBef>
              <a:buSzPts val="2100"/>
              <a:buNone/>
            </a:pPr>
            <a:endParaRPr dirty="0"/>
          </a:p>
          <a:p>
            <a:pPr marL="342900" indent="-209550">
              <a:spcBef>
                <a:spcPts val="560"/>
              </a:spcBef>
              <a:buSzPts val="2100"/>
              <a:buNone/>
            </a:pPr>
            <a:endParaRPr dirty="0"/>
          </a:p>
        </p:txBody>
      </p:sp>
      <p:pic>
        <p:nvPicPr>
          <p:cNvPr id="208" name="Google Shape;208;p8" descr="Logo, company name&#10;&#10;Description automatically generated"/>
          <p:cNvPicPr preferRelativeResize="0"/>
          <p:nvPr/>
        </p:nvPicPr>
        <p:blipFill rotWithShape="1">
          <a:blip r:embed="rId3">
            <a:alphaModFix/>
          </a:blip>
          <a:srcRect/>
          <a:stretch/>
        </p:blipFill>
        <p:spPr>
          <a:xfrm>
            <a:off x="9452867" y="0"/>
            <a:ext cx="1109188" cy="1100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1"/>
          <p:cNvPicPr preferRelativeResize="0"/>
          <p:nvPr/>
        </p:nvPicPr>
        <p:blipFill rotWithShape="1">
          <a:blip r:embed="rId3">
            <a:alphaModFix/>
          </a:blip>
          <a:srcRect/>
          <a:stretch/>
        </p:blipFill>
        <p:spPr>
          <a:xfrm>
            <a:off x="2302932" y="1004711"/>
            <a:ext cx="8365066" cy="5853288"/>
          </a:xfrm>
          <a:prstGeom prst="rect">
            <a:avLst/>
          </a:prstGeom>
          <a:noFill/>
          <a:ln>
            <a:noFill/>
          </a:ln>
        </p:spPr>
      </p:pic>
      <p:pic>
        <p:nvPicPr>
          <p:cNvPr id="214" name="Google Shape;214;p11" descr="Logo, company name&#10;&#10;Description automatically generated"/>
          <p:cNvPicPr preferRelativeResize="0"/>
          <p:nvPr/>
        </p:nvPicPr>
        <p:blipFill rotWithShape="1">
          <a:blip r:embed="rId4">
            <a:alphaModFix/>
          </a:blip>
          <a:srcRect/>
          <a:stretch/>
        </p:blipFill>
        <p:spPr>
          <a:xfrm>
            <a:off x="9558812" y="0"/>
            <a:ext cx="1109188" cy="1100314"/>
          </a:xfrm>
          <a:prstGeom prst="rect">
            <a:avLst/>
          </a:prstGeom>
          <a:noFill/>
          <a:ln>
            <a:noFill/>
          </a:ln>
        </p:spPr>
      </p:pic>
      <p:sp>
        <p:nvSpPr>
          <p:cNvPr id="215" name="Google Shape;215;p11"/>
          <p:cNvSpPr/>
          <p:nvPr/>
        </p:nvSpPr>
        <p:spPr>
          <a:xfrm>
            <a:off x="2576000" y="2809775"/>
            <a:ext cx="1624500" cy="81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Arial"/>
              <a:ea typeface="Arial"/>
              <a:cs typeface="Arial"/>
              <a:sym typeface="Arial"/>
            </a:endParaRPr>
          </a:p>
        </p:txBody>
      </p:sp>
      <p:sp>
        <p:nvSpPr>
          <p:cNvPr id="216" name="Google Shape;216;p11"/>
          <p:cNvSpPr/>
          <p:nvPr/>
        </p:nvSpPr>
        <p:spPr>
          <a:xfrm>
            <a:off x="2462075" y="4387050"/>
            <a:ext cx="2004900" cy="148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Arial"/>
              <a:ea typeface="Arial"/>
              <a:cs typeface="Arial"/>
              <a:sym typeface="Arial"/>
            </a:endParaRPr>
          </a:p>
        </p:txBody>
      </p:sp>
      <p:sp>
        <p:nvSpPr>
          <p:cNvPr id="217" name="Google Shape;217;p11"/>
          <p:cNvSpPr/>
          <p:nvPr/>
        </p:nvSpPr>
        <p:spPr>
          <a:xfrm>
            <a:off x="8427850" y="2176500"/>
            <a:ext cx="1938300" cy="1252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Arial"/>
              <a:ea typeface="Arial"/>
              <a:cs typeface="Arial"/>
              <a:sym typeface="Arial"/>
            </a:endParaRPr>
          </a:p>
        </p:txBody>
      </p:sp>
      <p:sp>
        <p:nvSpPr>
          <p:cNvPr id="218" name="Google Shape;218;p11"/>
          <p:cNvSpPr/>
          <p:nvPr/>
        </p:nvSpPr>
        <p:spPr>
          <a:xfrm>
            <a:off x="8513700" y="3926875"/>
            <a:ext cx="2004900" cy="2252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15"/>
                                        </p:tgtEl>
                                      </p:cBhvr>
                                    </p:animEffect>
                                    <p:set>
                                      <p:cBhvr>
                                        <p:cTn id="7" dur="1" fill="hold">
                                          <p:stCondLst>
                                            <p:cond delay="1000"/>
                                          </p:stCondLst>
                                        </p:cTn>
                                        <p:tgtEl>
                                          <p:spTgt spid="2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16"/>
                                        </p:tgtEl>
                                      </p:cBhvr>
                                    </p:animEffect>
                                    <p:set>
                                      <p:cBhvr>
                                        <p:cTn id="12" dur="1" fill="hold">
                                          <p:stCondLst>
                                            <p:cond delay="1000"/>
                                          </p:stCondLst>
                                        </p:cTn>
                                        <p:tgtEl>
                                          <p:spTgt spid="2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17"/>
                                        </p:tgtEl>
                                      </p:cBhvr>
                                    </p:animEffect>
                                    <p:set>
                                      <p:cBhvr>
                                        <p:cTn id="17" dur="1" fill="hold">
                                          <p:stCondLst>
                                            <p:cond delay="1000"/>
                                          </p:stCondLst>
                                        </p:cTn>
                                        <p:tgtEl>
                                          <p:spTgt spid="2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18"/>
                                        </p:tgtEl>
                                      </p:cBhvr>
                                    </p:animEffect>
                                    <p:set>
                                      <p:cBhvr>
                                        <p:cTn id="22" dur="1" fill="hold">
                                          <p:stCondLst>
                                            <p:cond delay="1000"/>
                                          </p:stCondLst>
                                        </p:cTn>
                                        <p:tgtEl>
                                          <p:spTgt spid="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B8FCD-C8A0-49C8-9053-9102EABB4F48}"/>
              </a:ext>
            </a:extLst>
          </p:cNvPr>
          <p:cNvSpPr>
            <a:spLocks noGrp="1"/>
          </p:cNvSpPr>
          <p:nvPr>
            <p:ph type="body" sz="quarter" idx="10"/>
          </p:nvPr>
        </p:nvSpPr>
        <p:spPr/>
        <p:txBody>
          <a:bodyPr/>
          <a:lstStyle/>
          <a:p>
            <a:r>
              <a:rPr lang="en-GB" dirty="0"/>
              <a:t>Agenda</a:t>
            </a:r>
          </a:p>
        </p:txBody>
      </p:sp>
      <p:graphicFrame>
        <p:nvGraphicFramePr>
          <p:cNvPr id="3" name="Table 2">
            <a:extLst>
              <a:ext uri="{FF2B5EF4-FFF2-40B4-BE49-F238E27FC236}">
                <a16:creationId xmlns:a16="http://schemas.microsoft.com/office/drawing/2014/main" id="{138448B3-B83C-3D7F-DA16-18A446390639}"/>
              </a:ext>
            </a:extLst>
          </p:cNvPr>
          <p:cNvGraphicFramePr>
            <a:graphicFrameLocks noGrp="1"/>
          </p:cNvGraphicFramePr>
          <p:nvPr>
            <p:extLst>
              <p:ext uri="{D42A27DB-BD31-4B8C-83A1-F6EECF244321}">
                <p14:modId xmlns:p14="http://schemas.microsoft.com/office/powerpoint/2010/main" val="194208308"/>
              </p:ext>
            </p:extLst>
          </p:nvPr>
        </p:nvGraphicFramePr>
        <p:xfrm>
          <a:off x="536027" y="918467"/>
          <a:ext cx="10573407" cy="5510714"/>
        </p:xfrm>
        <a:graphic>
          <a:graphicData uri="http://schemas.openxmlformats.org/drawingml/2006/table">
            <a:tbl>
              <a:tblPr firstRow="1" bandRow="1">
                <a:tableStyleId>{5C22544A-7EE6-4342-B048-85BDC9FD1C3A}</a:tableStyleId>
              </a:tblPr>
              <a:tblGrid>
                <a:gridCol w="2243474">
                  <a:extLst>
                    <a:ext uri="{9D8B030D-6E8A-4147-A177-3AD203B41FA5}">
                      <a16:colId xmlns:a16="http://schemas.microsoft.com/office/drawing/2014/main" val="2582090116"/>
                    </a:ext>
                  </a:extLst>
                </a:gridCol>
                <a:gridCol w="4178664">
                  <a:extLst>
                    <a:ext uri="{9D8B030D-6E8A-4147-A177-3AD203B41FA5}">
                      <a16:colId xmlns:a16="http://schemas.microsoft.com/office/drawing/2014/main" val="1705600852"/>
                    </a:ext>
                  </a:extLst>
                </a:gridCol>
                <a:gridCol w="4151269">
                  <a:extLst>
                    <a:ext uri="{9D8B030D-6E8A-4147-A177-3AD203B41FA5}">
                      <a16:colId xmlns:a16="http://schemas.microsoft.com/office/drawing/2014/main" val="1430054039"/>
                    </a:ext>
                  </a:extLst>
                </a:gridCol>
              </a:tblGrid>
              <a:tr h="355598">
                <a:tc>
                  <a:txBody>
                    <a:bodyPr/>
                    <a:lstStyle/>
                    <a:p>
                      <a:r>
                        <a:rPr lang="en-GB" dirty="0"/>
                        <a:t>Time</a:t>
                      </a:r>
                    </a:p>
                  </a:txBody>
                  <a:tcPr/>
                </a:tc>
                <a:tc>
                  <a:txBody>
                    <a:bodyPr/>
                    <a:lstStyle/>
                    <a:p>
                      <a:r>
                        <a:rPr lang="en-GB" dirty="0"/>
                        <a:t>Agenda Item</a:t>
                      </a:r>
                    </a:p>
                  </a:txBody>
                  <a:tcPr/>
                </a:tc>
                <a:tc>
                  <a:txBody>
                    <a:bodyPr/>
                    <a:lstStyle/>
                    <a:p>
                      <a:r>
                        <a:rPr lang="en-GB" dirty="0"/>
                        <a:t>Presenter</a:t>
                      </a:r>
                    </a:p>
                  </a:txBody>
                  <a:tcPr/>
                </a:tc>
                <a:extLst>
                  <a:ext uri="{0D108BD9-81ED-4DB2-BD59-A6C34878D82A}">
                    <a16:rowId xmlns:a16="http://schemas.microsoft.com/office/drawing/2014/main" val="2971346814"/>
                  </a:ext>
                </a:extLst>
              </a:tr>
              <a:tr h="799818">
                <a:tc>
                  <a:txBody>
                    <a:bodyPr/>
                    <a:lstStyle/>
                    <a:p>
                      <a:r>
                        <a:rPr lang="en-GB" sz="1800" b="1" dirty="0"/>
                        <a:t>9:30am – 9:40am</a:t>
                      </a:r>
                    </a:p>
                  </a:txBody>
                  <a:tcPr/>
                </a:tc>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Welcome and Introductions</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Ben Osifo, John Matravers </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Kathryn Bouchlaghem</a:t>
                      </a: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0080362"/>
                  </a:ext>
                </a:extLst>
              </a:tr>
              <a:tr h="389947">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9:40am – 9:50am</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LADO Update</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Caroline Hose, LADO NCC</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2833307"/>
                  </a:ext>
                </a:extLst>
              </a:tr>
              <a:tr h="799818">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9:50am – 10:30am</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FGM  - Nottingham City local picture &amp;  update, </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Saida Barber: </a:t>
                      </a:r>
                      <a:r>
                        <a:rPr lang="en-GB" sz="1800" b="1" dirty="0" err="1">
                          <a:effectLst/>
                          <a:latin typeface="Calibri" panose="020F0502020204030204" pitchFamily="34" charset="0"/>
                          <a:ea typeface="Times New Roman" panose="02020603050405020304" pitchFamily="18" charset="0"/>
                          <a:cs typeface="Times New Roman" panose="02020603050405020304" pitchFamily="18" charset="0"/>
                        </a:rPr>
                        <a:t>Mojatu</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Foundation </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0760067"/>
                  </a:ext>
                </a:extLst>
              </a:tr>
              <a:tr h="622081">
                <a:tc>
                  <a:txBody>
                    <a:bodyPr/>
                    <a:lstStyle/>
                    <a:p>
                      <a:r>
                        <a:rPr lang="en-GB" sz="1800" b="1" dirty="0"/>
                        <a:t>10:30 – 10:35am </a:t>
                      </a:r>
                    </a:p>
                  </a:txBody>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800" b="1" dirty="0"/>
                        <a:t>Comfort break    5 min</a:t>
                      </a:r>
                    </a:p>
                    <a:p>
                      <a:endParaRPr lang="en-GB" sz="1800" b="1" dirty="0"/>
                    </a:p>
                  </a:txBody>
                  <a:tcPr/>
                </a:tc>
                <a:tc>
                  <a:txBody>
                    <a:bodyPr/>
                    <a:lstStyle/>
                    <a:p>
                      <a:endParaRPr lang="en-GB" sz="1800" b="1" dirty="0"/>
                    </a:p>
                  </a:txBody>
                  <a:tcPr/>
                </a:tc>
                <a:extLst>
                  <a:ext uri="{0D108BD9-81ED-4DB2-BD59-A6C34878D82A}">
                    <a16:rowId xmlns:a16="http://schemas.microsoft.com/office/drawing/2014/main" val="2171159262"/>
                  </a:ext>
                </a:extLst>
              </a:tr>
              <a:tr h="799818">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10:35am – 11:25am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800" b="1">
                          <a:effectLst/>
                          <a:latin typeface="Calibri" panose="020F0502020204030204" pitchFamily="34" charset="0"/>
                          <a:ea typeface="Times New Roman" panose="02020603050405020304" pitchFamily="18" charset="0"/>
                          <a:cs typeface="Times New Roman" panose="02020603050405020304" pitchFamily="18" charset="0"/>
                        </a:rPr>
                        <a:t>Prevent – Keeping Children Safe in Education:  updated guidance</a:t>
                      </a:r>
                      <a:endParaRPr lang="en-GB" sz="1800" b="1">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Louise Cox: Prevent Education Officer</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18999"/>
                  </a:ext>
                </a:extLst>
              </a:tr>
              <a:tr h="799818">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11:25am – 11.50am</a:t>
                      </a: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NCSCP: National and Local Updates</a:t>
                      </a:r>
                    </a:p>
                    <a:p>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Ben Osifo: Business Manager, NCSCP</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0911466"/>
                  </a:ext>
                </a:extLst>
              </a:tr>
              <a:tr h="799818">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11:50am – 12:00pm</a:t>
                      </a:r>
                    </a:p>
                    <a:p>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800" b="1">
                          <a:effectLst/>
                          <a:latin typeface="Calibri" panose="020F0502020204030204" pitchFamily="34" charset="0"/>
                          <a:ea typeface="Times New Roman" panose="02020603050405020304" pitchFamily="18" charset="0"/>
                          <a:cs typeface="Times New Roman" panose="02020603050405020304" pitchFamily="18" charset="0"/>
                        </a:rPr>
                        <a:t>Questions and close</a:t>
                      </a:r>
                      <a:endParaRPr lang="en-GB" sz="1800" b="1">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Ben Osifo, John Matravers </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Kathryn Bouchlaghem</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5830065"/>
                  </a:ext>
                </a:extLst>
              </a:tr>
            </a:tbl>
          </a:graphicData>
        </a:graphic>
      </p:graphicFrame>
    </p:spTree>
    <p:extLst>
      <p:ext uri="{BB962C8B-B14F-4D97-AF65-F5344CB8AC3E}">
        <p14:creationId xmlns:p14="http://schemas.microsoft.com/office/powerpoint/2010/main" val="251913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14"/>
          <p:cNvPicPr preferRelativeResize="0">
            <a:picLocks noGrp="1"/>
          </p:cNvPicPr>
          <p:nvPr>
            <p:ph type="body" idx="1"/>
          </p:nvPr>
        </p:nvPicPr>
        <p:blipFill rotWithShape="1">
          <a:blip r:embed="rId3">
            <a:alphaModFix/>
          </a:blip>
          <a:srcRect/>
          <a:stretch/>
        </p:blipFill>
        <p:spPr>
          <a:xfrm>
            <a:off x="1956391" y="956650"/>
            <a:ext cx="4409484" cy="5919600"/>
          </a:xfrm>
          <a:prstGeom prst="rect">
            <a:avLst/>
          </a:prstGeom>
          <a:noFill/>
          <a:ln>
            <a:noFill/>
          </a:ln>
        </p:spPr>
      </p:pic>
      <p:pic>
        <p:nvPicPr>
          <p:cNvPr id="224" name="Google Shape;224;p14"/>
          <p:cNvPicPr preferRelativeResize="0"/>
          <p:nvPr/>
        </p:nvPicPr>
        <p:blipFill rotWithShape="1">
          <a:blip r:embed="rId4">
            <a:alphaModFix/>
          </a:blip>
          <a:srcRect/>
          <a:stretch/>
        </p:blipFill>
        <p:spPr>
          <a:xfrm>
            <a:off x="6365874" y="1080725"/>
            <a:ext cx="4936535" cy="5490196"/>
          </a:xfrm>
          <a:prstGeom prst="rect">
            <a:avLst/>
          </a:prstGeom>
          <a:noFill/>
          <a:ln>
            <a:noFill/>
          </a:ln>
        </p:spPr>
      </p:pic>
      <p:pic>
        <p:nvPicPr>
          <p:cNvPr id="225" name="Google Shape;225;p14" descr="Logo, company name&#10;&#10;Description automatically generated"/>
          <p:cNvPicPr preferRelativeResize="0"/>
          <p:nvPr/>
        </p:nvPicPr>
        <p:blipFill rotWithShape="1">
          <a:blip r:embed="rId5">
            <a:alphaModFix/>
          </a:blip>
          <a:srcRect/>
          <a:stretch/>
        </p:blipFill>
        <p:spPr>
          <a:xfrm>
            <a:off x="9467294" y="-19579"/>
            <a:ext cx="1109188" cy="1100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9"/>
          <p:cNvSpPr txBox="1">
            <a:spLocks noGrp="1"/>
          </p:cNvSpPr>
          <p:nvPr>
            <p:ph type="title"/>
          </p:nvPr>
        </p:nvSpPr>
        <p:spPr>
          <a:xfrm>
            <a:off x="2351087" y="510717"/>
            <a:ext cx="7713662" cy="972185"/>
          </a:xfrm>
          <a:prstGeom prst="rect">
            <a:avLst/>
          </a:prstGeom>
          <a:noFill/>
          <a:ln>
            <a:noFill/>
          </a:ln>
        </p:spPr>
        <p:txBody>
          <a:bodyPr spcFirstLastPara="1" wrap="square" lIns="91425" tIns="45700" rIns="91425" bIns="45700" anchor="b" anchorCtr="0">
            <a:noAutofit/>
          </a:bodyPr>
          <a:lstStyle/>
          <a:p>
            <a:pPr>
              <a:buClr>
                <a:schemeClr val="dk2"/>
              </a:buClr>
              <a:buSzPts val="2800"/>
            </a:pPr>
            <a:r>
              <a:rPr lang="en-US" b="1" i="0" u="none" dirty="0">
                <a:solidFill>
                  <a:schemeClr val="dk2"/>
                </a:solidFill>
                <a:latin typeface="Calibri" panose="020F0502020204030204" pitchFamily="34" charset="0"/>
                <a:cs typeface="Calibri" panose="020F0502020204030204" pitchFamily="34" charset="0"/>
                <a:sym typeface="Arial"/>
              </a:rPr>
              <a:t>Scale of the </a:t>
            </a:r>
            <a:r>
              <a:rPr lang="en-US" dirty="0">
                <a:latin typeface="Calibri" panose="020F0502020204030204" pitchFamily="34" charset="0"/>
                <a:cs typeface="Calibri" panose="020F0502020204030204" pitchFamily="34" charset="0"/>
              </a:rPr>
              <a:t>P</a:t>
            </a:r>
            <a:r>
              <a:rPr lang="en-US" b="1" i="0" u="none" dirty="0">
                <a:solidFill>
                  <a:schemeClr val="dk2"/>
                </a:solidFill>
                <a:latin typeface="Calibri" panose="020F0502020204030204" pitchFamily="34" charset="0"/>
                <a:cs typeface="Calibri" panose="020F0502020204030204" pitchFamily="34" charset="0"/>
                <a:sym typeface="Arial"/>
              </a:rPr>
              <a:t>roblem </a:t>
            </a:r>
            <a:endParaRPr dirty="0">
              <a:solidFill>
                <a:schemeClr val="dk2"/>
              </a:solidFill>
              <a:latin typeface="Calibri" panose="020F0502020204030204" pitchFamily="34" charset="0"/>
              <a:cs typeface="Calibri" panose="020F0502020204030204" pitchFamily="34" charset="0"/>
            </a:endParaRPr>
          </a:p>
        </p:txBody>
      </p:sp>
      <p:sp>
        <p:nvSpPr>
          <p:cNvPr id="231" name="Google Shape;231;p109"/>
          <p:cNvSpPr txBox="1">
            <a:spLocks noGrp="1"/>
          </p:cNvSpPr>
          <p:nvPr>
            <p:ph type="body" idx="1"/>
          </p:nvPr>
        </p:nvSpPr>
        <p:spPr>
          <a:xfrm>
            <a:off x="2546400" y="2415050"/>
            <a:ext cx="7833000" cy="4376400"/>
          </a:xfrm>
          <a:prstGeom prst="rect">
            <a:avLst/>
          </a:prstGeom>
          <a:noFill/>
          <a:ln>
            <a:noFill/>
          </a:ln>
        </p:spPr>
        <p:txBody>
          <a:bodyPr spcFirstLastPara="1" wrap="square" lIns="91425" tIns="45700" rIns="91425" bIns="45700" anchor="t" anchorCtr="0">
            <a:noAutofit/>
          </a:bodyPr>
          <a:lstStyle/>
          <a:p>
            <a:pPr indent="-457200">
              <a:spcBef>
                <a:spcPts val="560"/>
              </a:spcBef>
              <a:buSzPts val="2100"/>
            </a:pPr>
            <a:r>
              <a:rPr lang="en-US" sz="2400" dirty="0">
                <a:latin typeface="Calibri" panose="020F0502020204030204" pitchFamily="34" charset="0"/>
                <a:cs typeface="Calibri" panose="020F0502020204030204" pitchFamily="34" charset="0"/>
              </a:rPr>
              <a:t>It is estimated that up to 200 million women and girls worldwide have undergone FGM and an additional 68 million are at risk of undergoing FGM by 2030 (UNICEF,2021)</a:t>
            </a:r>
            <a:endParaRPr sz="2400" dirty="0">
              <a:latin typeface="Calibri" panose="020F0502020204030204" pitchFamily="34" charset="0"/>
              <a:cs typeface="Calibri" panose="020F0502020204030204" pitchFamily="34" charset="0"/>
            </a:endParaRPr>
          </a:p>
          <a:p>
            <a:pPr marL="342900" indent="-342900">
              <a:spcBef>
                <a:spcPts val="560"/>
              </a:spcBef>
              <a:buSzPts val="2100"/>
            </a:pPr>
            <a:r>
              <a:rPr lang="en-US" sz="2400" dirty="0">
                <a:latin typeface="Calibri" panose="020F0502020204030204" pitchFamily="34" charset="0"/>
                <a:cs typeface="Calibri" panose="020F0502020204030204" pitchFamily="34" charset="0"/>
              </a:rPr>
              <a:t>FGM occurs in over 90 countries globally  Africa, Asia, the Middle East and within diaspora communities</a:t>
            </a:r>
            <a:endParaRPr sz="2400" dirty="0">
              <a:latin typeface="Calibri" panose="020F0502020204030204" pitchFamily="34" charset="0"/>
              <a:cs typeface="Calibri" panose="020F0502020204030204" pitchFamily="34" charset="0"/>
            </a:endParaRPr>
          </a:p>
          <a:p>
            <a:pPr marL="342900" indent="-342900">
              <a:spcBef>
                <a:spcPts val="560"/>
              </a:spcBef>
              <a:buSzPts val="2100"/>
            </a:pPr>
            <a:r>
              <a:rPr lang="en-US" sz="2400" dirty="0">
                <a:latin typeface="Calibri" panose="020F0502020204030204" pitchFamily="34" charset="0"/>
                <a:cs typeface="Calibri" panose="020F0502020204030204" pitchFamily="34" charset="0"/>
              </a:rPr>
              <a:t>Only 30 countries report nationally on the number of women &amp; girls who have been cut</a:t>
            </a:r>
            <a:endParaRPr sz="2400" dirty="0">
              <a:latin typeface="Calibri" panose="020F0502020204030204" pitchFamily="34" charset="0"/>
              <a:cs typeface="Calibri" panose="020F0502020204030204" pitchFamily="34" charset="0"/>
            </a:endParaRPr>
          </a:p>
          <a:p>
            <a:pPr marL="342900" indent="-342900">
              <a:spcBef>
                <a:spcPts val="560"/>
              </a:spcBef>
              <a:buSzPts val="2100"/>
            </a:pPr>
            <a:r>
              <a:rPr lang="en-US" sz="2400" dirty="0">
                <a:latin typeface="Calibri" panose="020F0502020204030204" pitchFamily="34" charset="0"/>
                <a:cs typeface="Calibri" panose="020F0502020204030204" pitchFamily="34" charset="0"/>
              </a:rPr>
              <a:t>FGM remains a hidden practice that is underreported </a:t>
            </a:r>
            <a:endParaRPr sz="2400" dirty="0">
              <a:latin typeface="Calibri" panose="020F0502020204030204" pitchFamily="34" charset="0"/>
              <a:cs typeface="Calibri" panose="020F0502020204030204" pitchFamily="34" charset="0"/>
            </a:endParaRPr>
          </a:p>
          <a:p>
            <a:pPr marL="0" indent="0">
              <a:spcBef>
                <a:spcPts val="560"/>
              </a:spcBef>
              <a:buSzPts val="2100"/>
              <a:buNone/>
            </a:pPr>
            <a:r>
              <a:rPr lang="en-US" sz="1700" u="sng"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&lt;https://www.orchidproject.org/about-fgc/where-does-fgc-happen</a:t>
            </a:r>
            <a:r>
              <a:rPr lang="en-US" sz="1700" u="sng" dirty="0">
                <a:latin typeface="Calibri" panose="020F0502020204030204" pitchFamily="34" charset="0"/>
                <a:cs typeface="Calibri" panose="020F0502020204030204" pitchFamily="34" charset="0"/>
              </a:rPr>
              <a:t>&gt;</a:t>
            </a:r>
            <a:endParaRPr sz="1700" dirty="0">
              <a:latin typeface="Calibri" panose="020F0502020204030204" pitchFamily="34" charset="0"/>
              <a:cs typeface="Calibri" panose="020F0502020204030204" pitchFamily="34" charset="0"/>
            </a:endParaRPr>
          </a:p>
        </p:txBody>
      </p:sp>
      <p:pic>
        <p:nvPicPr>
          <p:cNvPr id="232" name="Google Shape;232;p109" descr="Logo, company name&#10;&#10;Description automatically generated"/>
          <p:cNvPicPr preferRelativeResize="0"/>
          <p:nvPr/>
        </p:nvPicPr>
        <p:blipFill rotWithShape="1">
          <a:blip r:embed="rId4">
            <a:alphaModFix/>
          </a:blip>
          <a:srcRect/>
          <a:stretch/>
        </p:blipFill>
        <p:spPr>
          <a:xfrm>
            <a:off x="9452867" y="0"/>
            <a:ext cx="1109188" cy="1100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11"/>
          <p:cNvSpPr txBox="1">
            <a:spLocks noGrp="1"/>
          </p:cNvSpPr>
          <p:nvPr>
            <p:ph type="title"/>
          </p:nvPr>
        </p:nvSpPr>
        <p:spPr>
          <a:xfrm>
            <a:off x="2374450" y="1301325"/>
            <a:ext cx="6788400" cy="689100"/>
          </a:xfrm>
          <a:prstGeom prst="rect">
            <a:avLst/>
          </a:prstGeom>
          <a:noFill/>
          <a:ln>
            <a:noFill/>
          </a:ln>
        </p:spPr>
        <p:txBody>
          <a:bodyPr spcFirstLastPara="1" wrap="square" lIns="91425" tIns="45700" rIns="91425" bIns="45700" anchor="b" anchorCtr="0">
            <a:normAutofit/>
          </a:bodyPr>
          <a:lstStyle/>
          <a:p>
            <a:r>
              <a:rPr lang="en-US" dirty="0">
                <a:latin typeface="Calibri" panose="020F0502020204030204" pitchFamily="34" charset="0"/>
                <a:cs typeface="Calibri" panose="020F0502020204030204" pitchFamily="34" charset="0"/>
              </a:rPr>
              <a:t>Why do people practice FGM?</a:t>
            </a:r>
            <a:endParaRPr dirty="0">
              <a:latin typeface="Calibri" panose="020F0502020204030204" pitchFamily="34" charset="0"/>
              <a:cs typeface="Calibri" panose="020F0502020204030204" pitchFamily="34" charset="0"/>
            </a:endParaRPr>
          </a:p>
        </p:txBody>
      </p:sp>
      <p:sp>
        <p:nvSpPr>
          <p:cNvPr id="238" name="Google Shape;238;p111"/>
          <p:cNvSpPr txBox="1">
            <a:spLocks noGrp="1"/>
          </p:cNvSpPr>
          <p:nvPr>
            <p:ph type="body" idx="1"/>
          </p:nvPr>
        </p:nvSpPr>
        <p:spPr>
          <a:xfrm>
            <a:off x="2374450" y="2524475"/>
            <a:ext cx="7907700" cy="4400100"/>
          </a:xfrm>
          <a:prstGeom prst="rect">
            <a:avLst/>
          </a:prstGeom>
          <a:noFill/>
          <a:ln>
            <a:noFill/>
          </a:ln>
        </p:spPr>
        <p:txBody>
          <a:bodyPr spcFirstLastPara="1" wrap="square" lIns="91425" tIns="45700" rIns="91425" bIns="45700" anchor="t" anchorCtr="0">
            <a:noAutofit/>
          </a:bodyPr>
          <a:lstStyle/>
          <a:p>
            <a:pPr indent="-349250">
              <a:buSzPts val="1900"/>
            </a:pPr>
            <a:r>
              <a:rPr lang="en-US" sz="2000" dirty="0">
                <a:latin typeface="Calibri" panose="020F0502020204030204" pitchFamily="34" charset="0"/>
                <a:cs typeface="Calibri" panose="020F0502020204030204" pitchFamily="34" charset="0"/>
              </a:rPr>
              <a:t>It is not a religious practice - Bible or Koran has nothing to do with it</a:t>
            </a:r>
            <a:endParaRPr sz="2000" dirty="0">
              <a:latin typeface="Calibri" panose="020F0502020204030204" pitchFamily="34" charset="0"/>
              <a:cs typeface="Calibri" panose="020F0502020204030204" pitchFamily="34" charset="0"/>
            </a:endParaRPr>
          </a:p>
          <a:p>
            <a:pPr indent="-349250">
              <a:buSzPts val="1900"/>
            </a:pPr>
            <a:r>
              <a:rPr lang="en-US" sz="2000" dirty="0">
                <a:latin typeface="Calibri" panose="020F0502020204030204" pitchFamily="34" charset="0"/>
                <a:cs typeface="Calibri" panose="020F0502020204030204" pitchFamily="34" charset="0"/>
              </a:rPr>
              <a:t>In sub-Saharan Africa as part of puberty rites. It is believed that non- circumcised women would not get husbands - valued as a rite of passage to womanhood</a:t>
            </a:r>
            <a:endParaRPr sz="2000" dirty="0">
              <a:latin typeface="Calibri" panose="020F0502020204030204" pitchFamily="34" charset="0"/>
              <a:cs typeface="Calibri" panose="020F0502020204030204" pitchFamily="34" charset="0"/>
            </a:endParaRPr>
          </a:p>
          <a:p>
            <a:pPr indent="-349250">
              <a:buSzPts val="1900"/>
            </a:pPr>
            <a:r>
              <a:rPr lang="en-US" sz="2000" dirty="0">
                <a:latin typeface="Calibri" panose="020F0502020204030204" pitchFamily="34" charset="0"/>
                <a:cs typeface="Calibri" panose="020F0502020204030204" pitchFamily="34" charset="0"/>
              </a:rPr>
              <a:t>Medical evidence suggests </a:t>
            </a:r>
            <a:r>
              <a:rPr lang="en-US" sz="2100" dirty="0">
                <a:latin typeface="Calibri" panose="020F0502020204030204" pitchFamily="34" charset="0"/>
                <a:cs typeface="Calibri" panose="020F0502020204030204" pitchFamily="34" charset="0"/>
              </a:rPr>
              <a:t>US</a:t>
            </a:r>
            <a:r>
              <a:rPr lang="en-US" sz="2000" dirty="0">
                <a:latin typeface="Calibri" panose="020F0502020204030204" pitchFamily="34" charset="0"/>
                <a:cs typeface="Calibri" panose="020F0502020204030204" pitchFamily="34" charset="0"/>
              </a:rPr>
              <a:t> doctors practiced FGM until the 1960s. (Dr. </a:t>
            </a:r>
            <a:r>
              <a:rPr lang="en-US" sz="2000" u="sng"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James Burt</a:t>
            </a:r>
            <a:r>
              <a:rPr lang="en-US" sz="2000" dirty="0">
                <a:latin typeface="Calibri" panose="020F0502020204030204" pitchFamily="34" charset="0"/>
                <a:cs typeface="Calibri" panose="020F0502020204030204" pitchFamily="34" charset="0"/>
              </a:rPr>
              <a:t>, a physician from Ohio, performed a so-called "surgery of love" on over 170 women throughout the 1960s and 1970s</a:t>
            </a:r>
            <a:r>
              <a:rPr lang="en-US" sz="2000" baseline="30000" dirty="0">
                <a:latin typeface="Calibri" panose="020F0502020204030204" pitchFamily="34" charset="0"/>
                <a:cs typeface="Calibri" panose="020F0502020204030204" pitchFamily="34" charset="0"/>
              </a:rPr>
              <a:t> </a:t>
            </a:r>
            <a:endParaRPr sz="2000" dirty="0">
              <a:latin typeface="Calibri" panose="020F0502020204030204" pitchFamily="34" charset="0"/>
              <a:cs typeface="Calibri" panose="020F0502020204030204" pitchFamily="34" charset="0"/>
            </a:endParaRPr>
          </a:p>
          <a:p>
            <a:pPr indent="-349250">
              <a:buSzPts val="1900"/>
            </a:pPr>
            <a:r>
              <a:rPr lang="en-US" sz="2000" dirty="0">
                <a:latin typeface="Calibri" panose="020F0502020204030204" pitchFamily="34" charset="0"/>
                <a:cs typeface="Calibri" panose="020F0502020204030204" pitchFamily="34" charset="0"/>
              </a:rPr>
              <a:t>19</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century British gynecologist, Isaac Brown advocated the cutting of Clitoris to cure  </a:t>
            </a:r>
            <a:r>
              <a:rPr lang="en-US" sz="2000" b="1" u="sng" dirty="0">
                <a:latin typeface="Calibri" panose="020F0502020204030204" pitchFamily="34" charset="0"/>
                <a:cs typeface="Calibri" panose="020F0502020204030204" pitchFamily="34" charset="0"/>
              </a:rPr>
              <a:t>insanity, epilepsy and an a number of illnesses</a:t>
            </a:r>
            <a:endParaRPr sz="2000" dirty="0">
              <a:latin typeface="Calibri" panose="020F0502020204030204" pitchFamily="34" charset="0"/>
              <a:cs typeface="Calibri" panose="020F0502020204030204" pitchFamily="34" charset="0"/>
            </a:endParaRPr>
          </a:p>
          <a:p>
            <a:pPr indent="-349250">
              <a:buSzPts val="1900"/>
            </a:pPr>
            <a:r>
              <a:rPr lang="en-US" sz="2000" dirty="0">
                <a:latin typeface="Calibri" panose="020F0502020204030204" pitchFamily="34" charset="0"/>
                <a:cs typeface="Calibri" panose="020F0502020204030204" pitchFamily="34" charset="0"/>
              </a:rPr>
              <a:t>Overall, in the history, ensure women’s virginity and reduction in the female desire—a sign of an “Empowered Woman” </a:t>
            </a:r>
            <a:endParaRPr sz="2000" dirty="0">
              <a:latin typeface="Calibri" panose="020F0502020204030204" pitchFamily="34" charset="0"/>
              <a:cs typeface="Calibri" panose="020F0502020204030204" pitchFamily="34" charset="0"/>
            </a:endParaRPr>
          </a:p>
        </p:txBody>
      </p:sp>
      <p:pic>
        <p:nvPicPr>
          <p:cNvPr id="239" name="Google Shape;239;p111" descr="Logo, company name&#10;&#10;Description automatically generated"/>
          <p:cNvPicPr preferRelativeResize="0"/>
          <p:nvPr/>
        </p:nvPicPr>
        <p:blipFill rotWithShape="1">
          <a:blip r:embed="rId4">
            <a:alphaModFix/>
          </a:blip>
          <a:srcRect/>
          <a:stretch/>
        </p:blipFill>
        <p:spPr>
          <a:xfrm>
            <a:off x="9558812" y="0"/>
            <a:ext cx="1109188" cy="1100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13f5c8eae02_0_848" descr="Logo, company name&#10;&#10;Description automatically generated"/>
          <p:cNvPicPr preferRelativeResize="0"/>
          <p:nvPr/>
        </p:nvPicPr>
        <p:blipFill rotWithShape="1">
          <a:blip r:embed="rId3">
            <a:alphaModFix/>
          </a:blip>
          <a:srcRect/>
          <a:stretch/>
        </p:blipFill>
        <p:spPr>
          <a:xfrm>
            <a:off x="9558812" y="1"/>
            <a:ext cx="1109188" cy="1100315"/>
          </a:xfrm>
          <a:prstGeom prst="rect">
            <a:avLst/>
          </a:prstGeom>
          <a:noFill/>
          <a:ln>
            <a:noFill/>
          </a:ln>
        </p:spPr>
      </p:pic>
      <p:sp>
        <p:nvSpPr>
          <p:cNvPr id="246" name="Google Shape;246;g13f5c8eae02_0_848"/>
          <p:cNvSpPr txBox="1"/>
          <p:nvPr/>
        </p:nvSpPr>
        <p:spPr>
          <a:xfrm>
            <a:off x="2525750" y="823475"/>
            <a:ext cx="6639000" cy="1046410"/>
          </a:xfrm>
          <a:prstGeom prst="rect">
            <a:avLst/>
          </a:prstGeom>
          <a:noFill/>
          <a:ln>
            <a:noFill/>
          </a:ln>
        </p:spPr>
        <p:txBody>
          <a:bodyPr spcFirstLastPara="1" wrap="square" lIns="91425" tIns="91425" rIns="91425" bIns="91425" anchor="t" anchorCtr="0">
            <a:spAutoFit/>
          </a:bodyPr>
          <a:lstStyle/>
          <a:p>
            <a:pPr>
              <a:buClr>
                <a:srgbClr val="000000"/>
              </a:buClr>
              <a:buSzPts val="2600"/>
            </a:pPr>
            <a:r>
              <a:rPr lang="en-US" sz="2800" b="1" kern="0" dirty="0">
                <a:solidFill>
                  <a:srgbClr val="4E3B30"/>
                </a:solidFill>
                <a:latin typeface="Calibri" panose="020F0502020204030204" pitchFamily="34" charset="0"/>
                <a:ea typeface="Arial"/>
                <a:cs typeface="Calibri" panose="020F0502020204030204" pitchFamily="34" charset="0"/>
                <a:sym typeface="Arial"/>
              </a:rPr>
              <a:t>Common Presumptions: “It’s their culture”, It’s their religious requirement”</a:t>
            </a:r>
            <a:endParaRPr sz="2800" kern="0" dirty="0">
              <a:solidFill>
                <a:srgbClr val="741B47"/>
              </a:solidFill>
              <a:latin typeface="Calibri" panose="020F0502020204030204" pitchFamily="34" charset="0"/>
              <a:ea typeface="Arial"/>
              <a:cs typeface="Calibri" panose="020F0502020204030204" pitchFamily="34" charset="0"/>
              <a:sym typeface="Arial"/>
            </a:endParaRPr>
          </a:p>
        </p:txBody>
      </p:sp>
      <p:sp>
        <p:nvSpPr>
          <p:cNvPr id="247" name="Google Shape;247;g13f5c8eae02_0_848"/>
          <p:cNvSpPr txBox="1"/>
          <p:nvPr/>
        </p:nvSpPr>
        <p:spPr>
          <a:xfrm>
            <a:off x="1733107" y="2514450"/>
            <a:ext cx="9420446" cy="4078009"/>
          </a:xfrm>
          <a:prstGeom prst="rect">
            <a:avLst/>
          </a:prstGeom>
          <a:noFill/>
          <a:ln>
            <a:noFill/>
          </a:ln>
        </p:spPr>
        <p:txBody>
          <a:bodyPr spcFirstLastPara="1" wrap="square" lIns="91425" tIns="91425" rIns="91425" bIns="91425" anchor="t" anchorCtr="0">
            <a:spAutoFit/>
          </a:bodyPr>
          <a:lstStyle/>
          <a:p>
            <a:pPr algn="just">
              <a:buClr>
                <a:srgbClr val="000000"/>
              </a:buClr>
              <a:buSzPts val="2000"/>
            </a:pPr>
            <a:r>
              <a:rPr lang="en-US" sz="2300" b="1" kern="0" dirty="0">
                <a:solidFill>
                  <a:srgbClr val="000000"/>
                </a:solidFill>
                <a:latin typeface="Calibri" panose="020F0502020204030204" pitchFamily="34" charset="0"/>
                <a:ea typeface="Arial"/>
                <a:cs typeface="Calibri" panose="020F0502020204030204" pitchFamily="34" charset="0"/>
                <a:sym typeface="Arial"/>
              </a:rPr>
              <a:t>It is important to challenge FGM confidently because it is</a:t>
            </a:r>
            <a:r>
              <a:rPr lang="en-US" sz="2300" kern="0" dirty="0">
                <a:solidFill>
                  <a:srgbClr val="000000"/>
                </a:solidFill>
                <a:latin typeface="Calibri" panose="020F0502020204030204" pitchFamily="34" charset="0"/>
                <a:ea typeface="Arial"/>
                <a:cs typeface="Calibri" panose="020F0502020204030204" pitchFamily="34" charset="0"/>
                <a:sym typeface="Arial"/>
              </a:rPr>
              <a:t>:</a:t>
            </a:r>
            <a:endParaRPr sz="2300" kern="0" dirty="0">
              <a:solidFill>
                <a:srgbClr val="000000"/>
              </a:solidFill>
              <a:latin typeface="Calibri" panose="020F0502020204030204" pitchFamily="34" charset="0"/>
              <a:ea typeface="Arial"/>
              <a:cs typeface="Calibri" panose="020F0502020204030204" pitchFamily="34" charset="0"/>
              <a:sym typeface="Arial"/>
            </a:endParaRPr>
          </a:p>
          <a:p>
            <a:pPr marL="457200" indent="-361950">
              <a:buClr>
                <a:srgbClr val="000000"/>
              </a:buClr>
              <a:buSzPts val="2100"/>
              <a:buFont typeface="Arial"/>
              <a:buChar char="●"/>
            </a:pPr>
            <a:r>
              <a:rPr lang="en-US" sz="2300" kern="0" dirty="0">
                <a:solidFill>
                  <a:srgbClr val="000000"/>
                </a:solidFill>
                <a:latin typeface="Calibri" panose="020F0502020204030204" pitchFamily="34" charset="0"/>
                <a:ea typeface="Arial"/>
                <a:cs typeface="Calibri" panose="020F0502020204030204" pitchFamily="34" charset="0"/>
                <a:sym typeface="Arial"/>
              </a:rPr>
              <a:t>A form of child abuse and it affects girls and women physically, emotionally and psychologically</a:t>
            </a:r>
            <a:endParaRPr sz="2300" kern="0" dirty="0">
              <a:solidFill>
                <a:srgbClr val="000000"/>
              </a:solidFill>
              <a:latin typeface="Calibri" panose="020F0502020204030204" pitchFamily="34" charset="0"/>
              <a:ea typeface="Arial"/>
              <a:cs typeface="Calibri" panose="020F0502020204030204" pitchFamily="34" charset="0"/>
              <a:sym typeface="Arial"/>
            </a:endParaRPr>
          </a:p>
          <a:p>
            <a:pPr marL="457200" indent="-361950" algn="just">
              <a:buClr>
                <a:srgbClr val="000000"/>
              </a:buClr>
              <a:buSzPts val="2100"/>
              <a:buFont typeface="Arial"/>
              <a:buChar char="●"/>
            </a:pPr>
            <a:r>
              <a:rPr lang="en-US" sz="2300" kern="0" dirty="0">
                <a:solidFill>
                  <a:srgbClr val="000000"/>
                </a:solidFill>
                <a:latin typeface="Calibri" panose="020F0502020204030204" pitchFamily="34" charset="0"/>
                <a:ea typeface="Arial"/>
                <a:cs typeface="Calibri" panose="020F0502020204030204" pitchFamily="34" charset="0"/>
                <a:sym typeface="Arial"/>
              </a:rPr>
              <a:t>A human rights violation, a form of violence against women and girls</a:t>
            </a:r>
            <a:endParaRPr sz="2300" kern="0" dirty="0">
              <a:solidFill>
                <a:srgbClr val="000000"/>
              </a:solidFill>
              <a:latin typeface="Calibri" panose="020F0502020204030204" pitchFamily="34" charset="0"/>
              <a:ea typeface="Arial"/>
              <a:cs typeface="Calibri" panose="020F0502020204030204" pitchFamily="34" charset="0"/>
              <a:sym typeface="Arial"/>
            </a:endParaRPr>
          </a:p>
          <a:p>
            <a:pPr marL="457200" indent="-361950" algn="just">
              <a:buClr>
                <a:srgbClr val="000000"/>
              </a:buClr>
              <a:buSzPts val="2100"/>
              <a:buFont typeface="Arial"/>
              <a:buChar char="●"/>
            </a:pPr>
            <a:r>
              <a:rPr lang="en-US" sz="2300" kern="0" dirty="0">
                <a:solidFill>
                  <a:srgbClr val="000000"/>
                </a:solidFill>
                <a:latin typeface="Calibri" panose="020F0502020204030204" pitchFamily="34" charset="0"/>
                <a:ea typeface="Arial"/>
                <a:cs typeface="Calibri" panose="020F0502020204030204" pitchFamily="34" charset="0"/>
                <a:sym typeface="Arial"/>
              </a:rPr>
              <a:t>Not a religious requirement</a:t>
            </a:r>
            <a:endParaRPr sz="2300" kern="0" dirty="0">
              <a:solidFill>
                <a:srgbClr val="000000"/>
              </a:solidFill>
              <a:latin typeface="Calibri" panose="020F0502020204030204" pitchFamily="34" charset="0"/>
              <a:ea typeface="Arial"/>
              <a:cs typeface="Calibri" panose="020F0502020204030204" pitchFamily="34" charset="0"/>
              <a:sym typeface="Arial"/>
            </a:endParaRPr>
          </a:p>
          <a:p>
            <a:pPr marL="457200" indent="-361950" algn="just">
              <a:buClr>
                <a:srgbClr val="000000"/>
              </a:buClr>
              <a:buSzPts val="2100"/>
              <a:buFont typeface="Arial"/>
              <a:buChar char="●"/>
            </a:pPr>
            <a:r>
              <a:rPr lang="en-US" sz="2300" kern="0" dirty="0">
                <a:solidFill>
                  <a:srgbClr val="000000"/>
                </a:solidFill>
                <a:latin typeface="Calibri" panose="020F0502020204030204" pitchFamily="34" charset="0"/>
                <a:ea typeface="Arial"/>
                <a:cs typeface="Calibri" panose="020F0502020204030204" pitchFamily="34" charset="0"/>
                <a:sym typeface="Arial"/>
              </a:rPr>
              <a:t>A violation of bodily integrity-bodily harm</a:t>
            </a:r>
            <a:endParaRPr sz="2300" kern="0" dirty="0">
              <a:solidFill>
                <a:srgbClr val="000000"/>
              </a:solidFill>
              <a:latin typeface="Calibri" panose="020F0502020204030204" pitchFamily="34" charset="0"/>
              <a:ea typeface="Arial"/>
              <a:cs typeface="Calibri" panose="020F0502020204030204" pitchFamily="34" charset="0"/>
              <a:sym typeface="Arial"/>
            </a:endParaRPr>
          </a:p>
          <a:p>
            <a:pPr marL="457200" indent="-361950" algn="just">
              <a:buClr>
                <a:srgbClr val="000000"/>
              </a:buClr>
              <a:buSzPts val="2100"/>
              <a:buFont typeface="Arial"/>
              <a:buChar char="●"/>
            </a:pPr>
            <a:r>
              <a:rPr lang="en-US" sz="2300" kern="0" dirty="0">
                <a:solidFill>
                  <a:srgbClr val="000000"/>
                </a:solidFill>
                <a:latin typeface="Calibri" panose="020F0502020204030204" pitchFamily="34" charset="0"/>
                <a:ea typeface="Arial"/>
                <a:cs typeface="Calibri" panose="020F0502020204030204" pitchFamily="34" charset="0"/>
                <a:sym typeface="Arial"/>
              </a:rPr>
              <a:t>Illegal in the UK </a:t>
            </a:r>
            <a:endParaRPr sz="2300" kern="0" dirty="0">
              <a:solidFill>
                <a:srgbClr val="000000"/>
              </a:solidFill>
              <a:latin typeface="Calibri" panose="020F0502020204030204" pitchFamily="34" charset="0"/>
              <a:ea typeface="Arial"/>
              <a:cs typeface="Calibri" panose="020F0502020204030204" pitchFamily="34" charset="0"/>
              <a:sym typeface="Arial"/>
            </a:endParaRPr>
          </a:p>
          <a:p>
            <a:pPr marL="457200" indent="-361950" algn="just">
              <a:buClr>
                <a:srgbClr val="000000"/>
              </a:buClr>
              <a:buSzPts val="2100"/>
              <a:buFont typeface="Arial"/>
              <a:buChar char="●"/>
            </a:pPr>
            <a:r>
              <a:rPr lang="en-US" sz="2300" kern="0" dirty="0">
                <a:solidFill>
                  <a:srgbClr val="000000"/>
                </a:solidFill>
                <a:latin typeface="Calibri" panose="020F0502020204030204" pitchFamily="34" charset="0"/>
                <a:ea typeface="Arial"/>
                <a:cs typeface="Calibri" panose="020F0502020204030204" pitchFamily="34" charset="0"/>
                <a:sym typeface="Arial"/>
              </a:rPr>
              <a:t>Not an African problem alone, but it is a global problem</a:t>
            </a:r>
            <a:endParaRPr sz="2300" kern="0" dirty="0">
              <a:solidFill>
                <a:srgbClr val="000000"/>
              </a:solidFill>
              <a:latin typeface="Calibri" panose="020F0502020204030204" pitchFamily="34" charset="0"/>
              <a:ea typeface="Arial"/>
              <a:cs typeface="Calibri" panose="020F0502020204030204" pitchFamily="34" charset="0"/>
              <a:sym typeface="Arial"/>
            </a:endParaRPr>
          </a:p>
          <a:p>
            <a:pPr marL="457200" indent="-361950" algn="just">
              <a:buClr>
                <a:srgbClr val="000000"/>
              </a:buClr>
              <a:buSzPts val="2100"/>
              <a:buFont typeface="Arial"/>
              <a:buChar char="●"/>
            </a:pPr>
            <a:r>
              <a:rPr lang="en-US" sz="2300" kern="0" dirty="0">
                <a:solidFill>
                  <a:srgbClr val="000000"/>
                </a:solidFill>
                <a:latin typeface="Calibri" panose="020F0502020204030204" pitchFamily="34" charset="0"/>
                <a:ea typeface="Arial"/>
                <a:cs typeface="Calibri" panose="020F0502020204030204" pitchFamily="34" charset="0"/>
                <a:sym typeface="Arial"/>
              </a:rPr>
              <a:t>Important to recognize our duty of care in safeguarding women and girls at risk of FGM and acknowledge our mandatory reporting duty under law!</a:t>
            </a:r>
            <a:endParaRPr sz="2300" kern="0" dirty="0">
              <a:solidFill>
                <a:srgbClr val="000000"/>
              </a:solidFill>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84ea107e3f_0_23"/>
          <p:cNvSpPr txBox="1">
            <a:spLocks noGrp="1"/>
          </p:cNvSpPr>
          <p:nvPr>
            <p:ph type="title"/>
          </p:nvPr>
        </p:nvSpPr>
        <p:spPr>
          <a:xfrm>
            <a:off x="2438400" y="762000"/>
            <a:ext cx="8001000" cy="1143000"/>
          </a:xfrm>
          <a:prstGeom prst="rect">
            <a:avLst/>
          </a:prstGeom>
          <a:noFill/>
          <a:ln>
            <a:noFill/>
          </a:ln>
        </p:spPr>
        <p:txBody>
          <a:bodyPr spcFirstLastPara="1" wrap="square" lIns="91425" tIns="45700" rIns="91425" bIns="45700" anchor="b" anchorCtr="0">
            <a:noAutofit/>
          </a:bodyPr>
          <a:lstStyle/>
          <a:p>
            <a:r>
              <a:rPr lang="en-US" dirty="0">
                <a:latin typeface="Calibri" panose="020F0502020204030204" pitchFamily="34" charset="0"/>
                <a:cs typeface="Calibri" panose="020F0502020204030204" pitchFamily="34" charset="0"/>
              </a:rPr>
              <a:t>Where does FGM take place in the world?</a:t>
            </a:r>
            <a:endParaRPr dirty="0">
              <a:latin typeface="Calibri" panose="020F0502020204030204" pitchFamily="34" charset="0"/>
              <a:cs typeface="Calibri" panose="020F0502020204030204" pitchFamily="34" charset="0"/>
            </a:endParaRPr>
          </a:p>
        </p:txBody>
      </p:sp>
      <p:pic>
        <p:nvPicPr>
          <p:cNvPr id="254" name="Google Shape;254;g184ea107e3f_0_23" descr="Logo, company name&#10;&#10;Description automatically generated"/>
          <p:cNvPicPr preferRelativeResize="0"/>
          <p:nvPr/>
        </p:nvPicPr>
        <p:blipFill rotWithShape="1">
          <a:blip r:embed="rId3">
            <a:alphaModFix/>
          </a:blip>
          <a:srcRect/>
          <a:stretch/>
        </p:blipFill>
        <p:spPr>
          <a:xfrm>
            <a:off x="9452867" y="1"/>
            <a:ext cx="1109188" cy="1100315"/>
          </a:xfrm>
          <a:prstGeom prst="rect">
            <a:avLst/>
          </a:prstGeom>
          <a:noFill/>
          <a:ln>
            <a:noFill/>
          </a:ln>
        </p:spPr>
      </p:pic>
      <p:sp>
        <p:nvSpPr>
          <p:cNvPr id="255" name="Google Shape;255;g184ea107e3f_0_23"/>
          <p:cNvSpPr txBox="1"/>
          <p:nvPr/>
        </p:nvSpPr>
        <p:spPr>
          <a:xfrm>
            <a:off x="2147777" y="2756525"/>
            <a:ext cx="9005776" cy="3139291"/>
          </a:xfrm>
          <a:prstGeom prst="rect">
            <a:avLst/>
          </a:prstGeom>
          <a:noFill/>
          <a:ln>
            <a:noFill/>
          </a:ln>
        </p:spPr>
        <p:txBody>
          <a:bodyPr spcFirstLastPara="1" wrap="square" lIns="91425" tIns="91425" rIns="91425" bIns="91425" anchor="t" anchorCtr="0">
            <a:spAutoFit/>
          </a:bodyPr>
          <a:lstStyle/>
          <a:p>
            <a:pPr>
              <a:buClr>
                <a:srgbClr val="000000"/>
              </a:buClr>
              <a:buSzPts val="2200"/>
            </a:pPr>
            <a:r>
              <a:rPr lang="en-US" sz="2400" kern="0" dirty="0">
                <a:solidFill>
                  <a:srgbClr val="000000"/>
                </a:solidFill>
                <a:latin typeface="Calibri" panose="020F0502020204030204" pitchFamily="34" charset="0"/>
                <a:ea typeface="Arial"/>
                <a:cs typeface="Calibri" panose="020F0502020204030204" pitchFamily="34" charset="0"/>
                <a:sym typeface="Arial"/>
              </a:rPr>
              <a:t>According to available data from </a:t>
            </a:r>
            <a:r>
              <a:rPr lang="en-US" sz="2400" b="1" kern="0" dirty="0">
                <a:solidFill>
                  <a:srgbClr val="000000"/>
                </a:solidFill>
                <a:latin typeface="Calibri" panose="020F0502020204030204" pitchFamily="34" charset="0"/>
                <a:ea typeface="Arial"/>
                <a:cs typeface="Calibri" panose="020F0502020204030204" pitchFamily="34" charset="0"/>
                <a:sym typeface="Arial"/>
              </a:rPr>
              <a:t>30 countries</a:t>
            </a:r>
            <a:r>
              <a:rPr lang="en-US" sz="2400" kern="0" dirty="0">
                <a:solidFill>
                  <a:srgbClr val="000000"/>
                </a:solidFill>
                <a:latin typeface="Calibri" panose="020F0502020204030204" pitchFamily="34" charset="0"/>
                <a:ea typeface="Arial"/>
                <a:cs typeface="Calibri" panose="020F0502020204030204" pitchFamily="34" charset="0"/>
                <a:sym typeface="Arial"/>
              </a:rPr>
              <a:t> where FGM is practiced in the Western, Eastern, and North-Eastern regions of Africa, and some countries in the Middle East and Asia. These countries include:</a:t>
            </a:r>
            <a:endParaRPr sz="2400" kern="0" dirty="0">
              <a:solidFill>
                <a:srgbClr val="000000"/>
              </a:solidFill>
              <a:latin typeface="Calibri" panose="020F0502020204030204" pitchFamily="34" charset="0"/>
              <a:ea typeface="Arial"/>
              <a:cs typeface="Calibri" panose="020F0502020204030204" pitchFamily="34" charset="0"/>
              <a:sym typeface="Arial"/>
            </a:endParaRPr>
          </a:p>
          <a:p>
            <a:pPr marL="457200" indent="-368300">
              <a:buClr>
                <a:srgbClr val="000000"/>
              </a:buClr>
              <a:buSzPts val="2200"/>
              <a:buFont typeface="Arial"/>
              <a:buChar char="●"/>
            </a:pPr>
            <a:r>
              <a:rPr lang="en-US" sz="2400" kern="0" dirty="0">
                <a:solidFill>
                  <a:srgbClr val="000000"/>
                </a:solidFill>
                <a:latin typeface="Calibri" panose="020F0502020204030204" pitchFamily="34" charset="0"/>
                <a:ea typeface="Arial"/>
                <a:cs typeface="Calibri" panose="020F0502020204030204" pitchFamily="34" charset="0"/>
                <a:sym typeface="Arial"/>
              </a:rPr>
              <a:t>Somali</a:t>
            </a:r>
            <a:endParaRPr sz="2400" kern="0" dirty="0">
              <a:solidFill>
                <a:srgbClr val="000000"/>
              </a:solidFill>
              <a:latin typeface="Calibri" panose="020F0502020204030204" pitchFamily="34" charset="0"/>
              <a:ea typeface="Arial"/>
              <a:cs typeface="Calibri" panose="020F0502020204030204" pitchFamily="34" charset="0"/>
              <a:sym typeface="Arial"/>
            </a:endParaRPr>
          </a:p>
          <a:p>
            <a:pPr marL="457200" indent="-368300">
              <a:buClr>
                <a:srgbClr val="000000"/>
              </a:buClr>
              <a:buSzPts val="2200"/>
              <a:buFont typeface="Arial"/>
              <a:buChar char="●"/>
            </a:pPr>
            <a:r>
              <a:rPr lang="en-US" sz="2400" kern="0" dirty="0">
                <a:solidFill>
                  <a:srgbClr val="000000"/>
                </a:solidFill>
                <a:latin typeface="Calibri" panose="020F0502020204030204" pitchFamily="34" charset="0"/>
                <a:ea typeface="Arial"/>
                <a:cs typeface="Calibri" panose="020F0502020204030204" pitchFamily="34" charset="0"/>
                <a:sym typeface="Arial"/>
              </a:rPr>
              <a:t>Djibouti</a:t>
            </a:r>
            <a:endParaRPr sz="2400" kern="0" dirty="0">
              <a:solidFill>
                <a:srgbClr val="000000"/>
              </a:solidFill>
              <a:latin typeface="Calibri" panose="020F0502020204030204" pitchFamily="34" charset="0"/>
              <a:ea typeface="Arial"/>
              <a:cs typeface="Calibri" panose="020F0502020204030204" pitchFamily="34" charset="0"/>
              <a:sym typeface="Arial"/>
            </a:endParaRPr>
          </a:p>
          <a:p>
            <a:pPr marL="457200" indent="-368300">
              <a:buClr>
                <a:srgbClr val="000000"/>
              </a:buClr>
              <a:buSzPts val="2200"/>
              <a:buFont typeface="Arial"/>
              <a:buChar char="●"/>
            </a:pPr>
            <a:r>
              <a:rPr lang="en-US" sz="2400" kern="0" dirty="0">
                <a:solidFill>
                  <a:srgbClr val="000000"/>
                </a:solidFill>
                <a:latin typeface="Calibri" panose="020F0502020204030204" pitchFamily="34" charset="0"/>
                <a:ea typeface="Arial"/>
                <a:cs typeface="Calibri" panose="020F0502020204030204" pitchFamily="34" charset="0"/>
                <a:sym typeface="Arial"/>
              </a:rPr>
              <a:t>Egypt</a:t>
            </a:r>
            <a:endParaRPr sz="2400" kern="0" dirty="0">
              <a:solidFill>
                <a:srgbClr val="000000"/>
              </a:solidFill>
              <a:latin typeface="Calibri" panose="020F0502020204030204" pitchFamily="34" charset="0"/>
              <a:ea typeface="Arial"/>
              <a:cs typeface="Calibri" panose="020F0502020204030204" pitchFamily="34" charset="0"/>
              <a:sym typeface="Arial"/>
            </a:endParaRPr>
          </a:p>
          <a:p>
            <a:pPr marL="457200" indent="-368300">
              <a:buClr>
                <a:srgbClr val="000000"/>
              </a:buClr>
              <a:buSzPts val="2200"/>
              <a:buFont typeface="Arial"/>
              <a:buChar char="●"/>
            </a:pPr>
            <a:r>
              <a:rPr lang="en-US" sz="2400" kern="0" dirty="0" err="1">
                <a:solidFill>
                  <a:srgbClr val="000000"/>
                </a:solidFill>
                <a:latin typeface="Calibri" panose="020F0502020204030204" pitchFamily="34" charset="0"/>
                <a:ea typeface="Arial"/>
                <a:cs typeface="Calibri" panose="020F0502020204030204" pitchFamily="34" charset="0"/>
                <a:sym typeface="Arial"/>
              </a:rPr>
              <a:t>Guineae</a:t>
            </a:r>
            <a:endParaRPr sz="2400" kern="0" dirty="0">
              <a:solidFill>
                <a:srgbClr val="000000"/>
              </a:solidFill>
              <a:latin typeface="Calibri" panose="020F0502020204030204" pitchFamily="34" charset="0"/>
              <a:ea typeface="Arial"/>
              <a:cs typeface="Calibri" panose="020F0502020204030204" pitchFamily="34" charset="0"/>
              <a:sym typeface="Arial"/>
            </a:endParaRPr>
          </a:p>
          <a:p>
            <a:pPr marL="457200" indent="-368300">
              <a:buClr>
                <a:srgbClr val="000000"/>
              </a:buClr>
              <a:buSzPts val="2200"/>
              <a:buFont typeface="Arial"/>
              <a:buChar char="●"/>
            </a:pPr>
            <a:r>
              <a:rPr lang="en-US" sz="2400" kern="0" dirty="0">
                <a:solidFill>
                  <a:srgbClr val="000000"/>
                </a:solidFill>
                <a:latin typeface="Calibri" panose="020F0502020204030204" pitchFamily="34" charset="0"/>
                <a:ea typeface="Arial"/>
                <a:cs typeface="Calibri" panose="020F0502020204030204" pitchFamily="34" charset="0"/>
                <a:sym typeface="Arial"/>
              </a:rPr>
              <a:t>Mali</a:t>
            </a:r>
            <a:endParaRPr sz="2400" kern="0" dirty="0">
              <a:solidFill>
                <a:srgbClr val="000000"/>
              </a:solidFill>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
          <p:cNvSpPr txBox="1">
            <a:spLocks noGrp="1"/>
          </p:cNvSpPr>
          <p:nvPr>
            <p:ph type="title"/>
          </p:nvPr>
        </p:nvSpPr>
        <p:spPr>
          <a:xfrm>
            <a:off x="2498650" y="1015925"/>
            <a:ext cx="7312800" cy="869700"/>
          </a:xfrm>
          <a:prstGeom prst="rect">
            <a:avLst/>
          </a:prstGeom>
          <a:noFill/>
          <a:ln>
            <a:noFill/>
          </a:ln>
        </p:spPr>
        <p:txBody>
          <a:bodyPr spcFirstLastPara="1" wrap="square" lIns="91425" tIns="45700" rIns="91425" bIns="45700" anchor="t" anchorCtr="0">
            <a:normAutofit/>
          </a:bodyPr>
          <a:lstStyle/>
          <a:p>
            <a:r>
              <a:rPr lang="en-US" sz="4000" dirty="0">
                <a:latin typeface="Calibri" panose="020F0502020204030204" pitchFamily="34" charset="0"/>
                <a:cs typeface="Calibri" panose="020F0502020204030204" pitchFamily="34" charset="0"/>
              </a:rPr>
              <a:t>Prevalence of FGM in the UK</a:t>
            </a:r>
            <a:endParaRPr sz="4000" dirty="0">
              <a:latin typeface="Calibri" panose="020F0502020204030204" pitchFamily="34" charset="0"/>
              <a:cs typeface="Calibri" panose="020F0502020204030204" pitchFamily="34" charset="0"/>
            </a:endParaRPr>
          </a:p>
        </p:txBody>
      </p:sp>
      <p:sp>
        <p:nvSpPr>
          <p:cNvPr id="261" name="Google Shape;261;p2" descr="Badge New with solid fill"/>
          <p:cNvSpPr/>
          <p:nvPr/>
        </p:nvSpPr>
        <p:spPr>
          <a:xfrm>
            <a:off x="5183917" y="3590359"/>
            <a:ext cx="712200" cy="7122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a:buClr>
                <a:srgbClr val="000000"/>
              </a:buClr>
              <a:buSzPts val="1400"/>
            </a:pPr>
            <a:endParaRPr sz="1400" kern="0">
              <a:solidFill>
                <a:srgbClr val="000000"/>
              </a:solidFill>
              <a:latin typeface="Arial"/>
              <a:ea typeface="Arial"/>
              <a:cs typeface="Arial"/>
              <a:sym typeface="Arial"/>
            </a:endParaRPr>
          </a:p>
        </p:txBody>
      </p:sp>
      <p:sp>
        <p:nvSpPr>
          <p:cNvPr id="262" name="Google Shape;262;p2" descr="Badge New with solid fill"/>
          <p:cNvSpPr/>
          <p:nvPr/>
        </p:nvSpPr>
        <p:spPr>
          <a:xfrm>
            <a:off x="3067406" y="5966290"/>
            <a:ext cx="712302" cy="712302"/>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a:buClr>
                <a:srgbClr val="000000"/>
              </a:buClr>
              <a:buSzPts val="1400"/>
            </a:pPr>
            <a:endParaRPr sz="1400" kern="0">
              <a:solidFill>
                <a:srgbClr val="000000"/>
              </a:solidFill>
              <a:latin typeface="Arial"/>
              <a:ea typeface="Arial"/>
              <a:cs typeface="Arial"/>
              <a:sym typeface="Arial"/>
            </a:endParaRPr>
          </a:p>
        </p:txBody>
      </p:sp>
      <p:sp>
        <p:nvSpPr>
          <p:cNvPr id="263" name="Google Shape;263;p2" descr="Badge New with solid fill"/>
          <p:cNvSpPr/>
          <p:nvPr/>
        </p:nvSpPr>
        <p:spPr>
          <a:xfrm>
            <a:off x="5253074" y="5320375"/>
            <a:ext cx="712200" cy="7122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a:buClr>
                <a:srgbClr val="000000"/>
              </a:buClr>
              <a:buSzPts val="1400"/>
            </a:pPr>
            <a:endParaRPr sz="1400" kern="0">
              <a:solidFill>
                <a:srgbClr val="000000"/>
              </a:solidFill>
              <a:latin typeface="Arial"/>
              <a:ea typeface="Arial"/>
              <a:cs typeface="Arial"/>
              <a:sym typeface="Arial"/>
            </a:endParaRPr>
          </a:p>
        </p:txBody>
      </p:sp>
      <p:pic>
        <p:nvPicPr>
          <p:cNvPr id="264" name="Google Shape;264;p2" descr="Logo, company name&#10;&#10;Description automatically generated"/>
          <p:cNvPicPr preferRelativeResize="0"/>
          <p:nvPr/>
        </p:nvPicPr>
        <p:blipFill rotWithShape="1">
          <a:blip r:embed="rId4">
            <a:alphaModFix/>
          </a:blip>
          <a:srcRect/>
          <a:stretch/>
        </p:blipFill>
        <p:spPr>
          <a:xfrm>
            <a:off x="9558812" y="0"/>
            <a:ext cx="1109188" cy="1100314"/>
          </a:xfrm>
          <a:prstGeom prst="rect">
            <a:avLst/>
          </a:prstGeom>
          <a:noFill/>
          <a:ln>
            <a:noFill/>
          </a:ln>
        </p:spPr>
      </p:pic>
      <p:sp>
        <p:nvSpPr>
          <p:cNvPr id="265" name="Google Shape;265;p2"/>
          <p:cNvSpPr txBox="1"/>
          <p:nvPr/>
        </p:nvSpPr>
        <p:spPr>
          <a:xfrm>
            <a:off x="2591200" y="2577525"/>
            <a:ext cx="7648800" cy="2991558"/>
          </a:xfrm>
          <a:prstGeom prst="rect">
            <a:avLst/>
          </a:prstGeom>
          <a:noFill/>
          <a:ln>
            <a:noFill/>
          </a:ln>
        </p:spPr>
        <p:txBody>
          <a:bodyPr spcFirstLastPara="1" wrap="square" lIns="91425" tIns="91425" rIns="91425" bIns="91425" anchor="t" anchorCtr="0">
            <a:spAutoFit/>
          </a:bodyPr>
          <a:lstStyle/>
          <a:p>
            <a:pPr algn="just">
              <a:buClr>
                <a:srgbClr val="000000"/>
              </a:buClr>
              <a:buSzPts val="2100"/>
            </a:pPr>
            <a:r>
              <a:rPr lang="en-US" sz="2400" kern="0" dirty="0">
                <a:solidFill>
                  <a:srgbClr val="000000"/>
                </a:solidFill>
                <a:latin typeface="Calibri" panose="020F0502020204030204" pitchFamily="34" charset="0"/>
                <a:ea typeface="Arial"/>
                <a:cs typeface="Calibri" panose="020F0502020204030204" pitchFamily="34" charset="0"/>
                <a:sym typeface="Arial"/>
              </a:rPr>
              <a:t>Approx 10,000 girls aged under 15 who have migrated to the UK  are likely  to have undergone FGM </a:t>
            </a:r>
            <a:endParaRPr sz="2400" kern="0" dirty="0">
              <a:solidFill>
                <a:srgbClr val="000000"/>
              </a:solidFill>
              <a:latin typeface="Calibri" panose="020F0502020204030204" pitchFamily="34" charset="0"/>
              <a:ea typeface="Arial"/>
              <a:cs typeface="Calibri" panose="020F0502020204030204" pitchFamily="34" charset="0"/>
              <a:sym typeface="Arial"/>
            </a:endParaRPr>
          </a:p>
          <a:p>
            <a:pPr algn="just">
              <a:buClr>
                <a:srgbClr val="000000"/>
              </a:buClr>
              <a:buSzPts val="2100"/>
            </a:pPr>
            <a:r>
              <a:rPr lang="en-US" sz="2400" i="1" kern="0" dirty="0">
                <a:solidFill>
                  <a:srgbClr val="000000"/>
                </a:solidFill>
                <a:latin typeface="Calibri" panose="020F0502020204030204" pitchFamily="34" charset="0"/>
                <a:ea typeface="Arial"/>
                <a:cs typeface="Calibri" panose="020F0502020204030204" pitchFamily="34" charset="0"/>
                <a:sym typeface="Arial"/>
              </a:rPr>
              <a:t>(Multi-agency  guidance on FGM HM government 2021)</a:t>
            </a:r>
            <a:endParaRPr sz="2400" i="1" kern="0" dirty="0">
              <a:solidFill>
                <a:srgbClr val="000000"/>
              </a:solidFill>
              <a:latin typeface="Calibri" panose="020F0502020204030204" pitchFamily="34" charset="0"/>
              <a:ea typeface="Arial"/>
              <a:cs typeface="Calibri" panose="020F0502020204030204" pitchFamily="34" charset="0"/>
              <a:sym typeface="Arial"/>
            </a:endParaRPr>
          </a:p>
          <a:p>
            <a:pPr>
              <a:buClr>
                <a:srgbClr val="000000"/>
              </a:buClr>
              <a:buSzPts val="2100"/>
            </a:pPr>
            <a:endParaRPr sz="2400" i="1" kern="0" dirty="0">
              <a:solidFill>
                <a:srgbClr val="000000"/>
              </a:solidFill>
              <a:latin typeface="Calibri" panose="020F0502020204030204" pitchFamily="34" charset="0"/>
              <a:ea typeface="Arial"/>
              <a:cs typeface="Calibri" panose="020F0502020204030204" pitchFamily="34" charset="0"/>
              <a:sym typeface="Arial"/>
            </a:endParaRPr>
          </a:p>
          <a:p>
            <a:pPr>
              <a:lnSpc>
                <a:spcPct val="90000"/>
              </a:lnSpc>
              <a:buClr>
                <a:srgbClr val="000000"/>
              </a:buClr>
              <a:buSzPts val="1500"/>
            </a:pPr>
            <a:r>
              <a:rPr lang="en-US" sz="2400" kern="0" dirty="0">
                <a:solidFill>
                  <a:srgbClr val="000000"/>
                </a:solidFill>
                <a:latin typeface="Calibri" panose="020F0502020204030204" pitchFamily="34" charset="0"/>
                <a:ea typeface="Arial"/>
                <a:cs typeface="Calibri" panose="020F0502020204030204" pitchFamily="34" charset="0"/>
                <a:sym typeface="Arial"/>
              </a:rPr>
              <a:t>In the UK, an estimated 60,000 girls under the age of 15 are at risk of FGM </a:t>
            </a:r>
            <a:endParaRPr sz="2400" kern="0" dirty="0">
              <a:solidFill>
                <a:srgbClr val="000000"/>
              </a:solidFill>
              <a:latin typeface="Calibri" panose="020F0502020204030204" pitchFamily="34" charset="0"/>
              <a:ea typeface="Arial"/>
              <a:cs typeface="Calibri" panose="020F0502020204030204" pitchFamily="34" charset="0"/>
              <a:sym typeface="Arial"/>
            </a:endParaRPr>
          </a:p>
          <a:p>
            <a:pPr>
              <a:lnSpc>
                <a:spcPct val="90000"/>
              </a:lnSpc>
              <a:buClr>
                <a:srgbClr val="000000"/>
              </a:buClr>
              <a:buSzPts val="2000"/>
            </a:pPr>
            <a:r>
              <a:rPr lang="en-US" sz="2400" i="1" kern="0" dirty="0">
                <a:solidFill>
                  <a:srgbClr val="000000"/>
                </a:solidFill>
                <a:latin typeface="Calibri" panose="020F0502020204030204" pitchFamily="34" charset="0"/>
                <a:ea typeface="Arial"/>
                <a:cs typeface="Calibri" panose="020F0502020204030204" pitchFamily="34" charset="0"/>
                <a:sym typeface="Arial"/>
              </a:rPr>
              <a:t>GOV.UK, ‘Female Genital Mutilation (FGM) Migrant Health Guide’ (2021)</a:t>
            </a:r>
            <a:endParaRPr sz="2400" kern="0" dirty="0">
              <a:solidFill>
                <a:srgbClr val="000000"/>
              </a:solidFill>
              <a:latin typeface="Calibri" panose="020F0502020204030204" pitchFamily="34" charset="0"/>
              <a:ea typeface="Arial"/>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84ea107e3f_1_20"/>
          <p:cNvSpPr txBox="1">
            <a:spLocks noGrp="1"/>
          </p:cNvSpPr>
          <p:nvPr>
            <p:ph type="title"/>
          </p:nvPr>
        </p:nvSpPr>
        <p:spPr>
          <a:xfrm>
            <a:off x="2427525" y="704400"/>
            <a:ext cx="7395300" cy="1143000"/>
          </a:xfrm>
          <a:prstGeom prst="rect">
            <a:avLst/>
          </a:prstGeom>
          <a:noFill/>
          <a:ln>
            <a:noFill/>
          </a:ln>
        </p:spPr>
        <p:txBody>
          <a:bodyPr spcFirstLastPara="1" wrap="square" lIns="91425" tIns="45700" rIns="91425" bIns="45700" anchor="b" anchorCtr="0">
            <a:noAutofit/>
          </a:bodyPr>
          <a:lstStyle/>
          <a:p>
            <a:r>
              <a:rPr lang="en-US" sz="3200" dirty="0">
                <a:latin typeface="Calibri" panose="020F0502020204030204" pitchFamily="34" charset="0"/>
                <a:cs typeface="Calibri" panose="020F0502020204030204" pitchFamily="34" charset="0"/>
              </a:rPr>
              <a:t>Breakdown of the statistics recorded in the UK</a:t>
            </a:r>
            <a:endParaRPr sz="3200" dirty="0">
              <a:latin typeface="Calibri" panose="020F0502020204030204" pitchFamily="34" charset="0"/>
              <a:cs typeface="Calibri" panose="020F0502020204030204" pitchFamily="34" charset="0"/>
            </a:endParaRPr>
          </a:p>
        </p:txBody>
      </p:sp>
      <p:sp>
        <p:nvSpPr>
          <p:cNvPr id="272" name="Google Shape;272;g184ea107e3f_1_20"/>
          <p:cNvSpPr txBox="1">
            <a:spLocks noGrp="1"/>
          </p:cNvSpPr>
          <p:nvPr>
            <p:ph type="body" idx="1"/>
          </p:nvPr>
        </p:nvSpPr>
        <p:spPr>
          <a:xfrm>
            <a:off x="2427525" y="1834550"/>
            <a:ext cx="8337300" cy="4833900"/>
          </a:xfrm>
          <a:prstGeom prst="rect">
            <a:avLst/>
          </a:prstGeom>
          <a:noFill/>
          <a:ln>
            <a:noFill/>
          </a:ln>
        </p:spPr>
        <p:txBody>
          <a:bodyPr spcFirstLastPara="1" wrap="square" lIns="91425" tIns="45700" rIns="91425" bIns="45700" anchor="t" anchorCtr="0">
            <a:noAutofit/>
          </a:bodyPr>
          <a:lstStyle/>
          <a:p>
            <a:pPr indent="0">
              <a:buNone/>
            </a:pPr>
            <a:r>
              <a:rPr lang="en-US" sz="1600" b="1" dirty="0"/>
              <a:t>FGM Type (only 56.2% of cases is known)</a:t>
            </a:r>
            <a:endParaRPr sz="1600" b="1" dirty="0"/>
          </a:p>
          <a:p>
            <a:pPr marL="0" indent="0">
              <a:buNone/>
            </a:pPr>
            <a:endParaRPr sz="1600" dirty="0"/>
          </a:p>
          <a:p>
            <a:pPr marL="0" indent="0">
              <a:buNone/>
            </a:pPr>
            <a:endParaRPr sz="1600" dirty="0"/>
          </a:p>
          <a:p>
            <a:pPr marL="0" indent="0">
              <a:buNone/>
            </a:pPr>
            <a:endParaRPr sz="1600" dirty="0"/>
          </a:p>
          <a:p>
            <a:pPr marL="0" indent="0">
              <a:buNone/>
            </a:pPr>
            <a:endParaRPr sz="1600" dirty="0"/>
          </a:p>
          <a:p>
            <a:pPr marL="0" indent="0">
              <a:buSzPts val="1100"/>
              <a:buNone/>
            </a:pPr>
            <a:r>
              <a:rPr lang="en-US" sz="1600" b="1" dirty="0"/>
              <a:t>Age when FGM was undertaken (only 36% of cases is known)</a:t>
            </a:r>
            <a:endParaRPr sz="1600" b="1" dirty="0"/>
          </a:p>
        </p:txBody>
      </p:sp>
      <p:graphicFrame>
        <p:nvGraphicFramePr>
          <p:cNvPr id="273" name="Google Shape;273;g184ea107e3f_1_20"/>
          <p:cNvGraphicFramePr/>
          <p:nvPr>
            <p:extLst>
              <p:ext uri="{D42A27DB-BD31-4B8C-83A1-F6EECF244321}">
                <p14:modId xmlns:p14="http://schemas.microsoft.com/office/powerpoint/2010/main" val="3697423614"/>
              </p:ext>
            </p:extLst>
          </p:nvPr>
        </p:nvGraphicFramePr>
        <p:xfrm>
          <a:off x="2264735" y="3771424"/>
          <a:ext cx="7591645" cy="792420"/>
        </p:xfrm>
        <a:graphic>
          <a:graphicData uri="http://schemas.openxmlformats.org/drawingml/2006/table">
            <a:tbl>
              <a:tblPr>
                <a:noFill/>
              </a:tblPr>
              <a:tblGrid>
                <a:gridCol w="2018310">
                  <a:extLst>
                    <a:ext uri="{9D8B030D-6E8A-4147-A177-3AD203B41FA5}">
                      <a16:colId xmlns:a16="http://schemas.microsoft.com/office/drawing/2014/main" val="20000"/>
                    </a:ext>
                  </a:extLst>
                </a:gridCol>
                <a:gridCol w="1505886">
                  <a:extLst>
                    <a:ext uri="{9D8B030D-6E8A-4147-A177-3AD203B41FA5}">
                      <a16:colId xmlns:a16="http://schemas.microsoft.com/office/drawing/2014/main" val="20001"/>
                    </a:ext>
                  </a:extLst>
                </a:gridCol>
                <a:gridCol w="1192161">
                  <a:extLst>
                    <a:ext uri="{9D8B030D-6E8A-4147-A177-3AD203B41FA5}">
                      <a16:colId xmlns:a16="http://schemas.microsoft.com/office/drawing/2014/main" val="20002"/>
                    </a:ext>
                  </a:extLst>
                </a:gridCol>
                <a:gridCol w="679740">
                  <a:extLst>
                    <a:ext uri="{9D8B030D-6E8A-4147-A177-3AD203B41FA5}">
                      <a16:colId xmlns:a16="http://schemas.microsoft.com/office/drawing/2014/main" val="20003"/>
                    </a:ext>
                  </a:extLst>
                </a:gridCol>
                <a:gridCol w="752943">
                  <a:extLst>
                    <a:ext uri="{9D8B030D-6E8A-4147-A177-3AD203B41FA5}">
                      <a16:colId xmlns:a16="http://schemas.microsoft.com/office/drawing/2014/main" val="20004"/>
                    </a:ext>
                  </a:extLst>
                </a:gridCol>
                <a:gridCol w="1442605">
                  <a:extLst>
                    <a:ext uri="{9D8B030D-6E8A-4147-A177-3AD203B41FA5}">
                      <a16:colId xmlns:a16="http://schemas.microsoft.com/office/drawing/2014/main" val="20005"/>
                    </a:ext>
                  </a:extLst>
                </a:gridCol>
              </a:tblGrid>
              <a:tr h="307773">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Age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under 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1-4</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5-9</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10-14</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18 and over</a:t>
                      </a:r>
                      <a:endParaRPr sz="1400" u="none" strike="noStrike" cap="none"/>
                    </a:p>
                  </a:txBody>
                  <a:tcPr marL="91425" marR="91425" marT="91425" marB="91425"/>
                </a:tc>
                <a:extLst>
                  <a:ext uri="{0D108BD9-81ED-4DB2-BD59-A6C34878D82A}">
                    <a16:rowId xmlns:a16="http://schemas.microsoft.com/office/drawing/2014/main" val="10000"/>
                  </a:ext>
                </a:extLst>
              </a:tr>
              <a:tr h="393733">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No of individuals in %</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17.8%</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12.3%</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39%</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8.9%</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1.2%</a:t>
                      </a:r>
                      <a:endParaRPr sz="1400" u="none" strike="noStrike" cap="none" dirty="0"/>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274" name="Google Shape;274;g184ea107e3f_1_20"/>
          <p:cNvGraphicFramePr/>
          <p:nvPr>
            <p:extLst>
              <p:ext uri="{D42A27DB-BD31-4B8C-83A1-F6EECF244321}">
                <p14:modId xmlns:p14="http://schemas.microsoft.com/office/powerpoint/2010/main" val="476220894"/>
              </p:ext>
            </p:extLst>
          </p:nvPr>
        </p:nvGraphicFramePr>
        <p:xfrm>
          <a:off x="2264735" y="2280145"/>
          <a:ext cx="7618912" cy="867092"/>
        </p:xfrm>
        <a:graphic>
          <a:graphicData uri="http://schemas.openxmlformats.org/drawingml/2006/table">
            <a:tbl>
              <a:tblPr>
                <a:noFill/>
              </a:tblPr>
              <a:tblGrid>
                <a:gridCol w="2420848">
                  <a:extLst>
                    <a:ext uri="{9D8B030D-6E8A-4147-A177-3AD203B41FA5}">
                      <a16:colId xmlns:a16="http://schemas.microsoft.com/office/drawing/2014/main" val="20000"/>
                    </a:ext>
                  </a:extLst>
                </a:gridCol>
                <a:gridCol w="1019952">
                  <a:extLst>
                    <a:ext uri="{9D8B030D-6E8A-4147-A177-3AD203B41FA5}">
                      <a16:colId xmlns:a16="http://schemas.microsoft.com/office/drawing/2014/main" val="20001"/>
                    </a:ext>
                  </a:extLst>
                </a:gridCol>
                <a:gridCol w="1118259">
                  <a:extLst>
                    <a:ext uri="{9D8B030D-6E8A-4147-A177-3AD203B41FA5}">
                      <a16:colId xmlns:a16="http://schemas.microsoft.com/office/drawing/2014/main" val="20002"/>
                    </a:ext>
                  </a:extLst>
                </a:gridCol>
                <a:gridCol w="1548360">
                  <a:extLst>
                    <a:ext uri="{9D8B030D-6E8A-4147-A177-3AD203B41FA5}">
                      <a16:colId xmlns:a16="http://schemas.microsoft.com/office/drawing/2014/main" val="20003"/>
                    </a:ext>
                  </a:extLst>
                </a:gridCol>
                <a:gridCol w="1511493">
                  <a:extLst>
                    <a:ext uri="{9D8B030D-6E8A-4147-A177-3AD203B41FA5}">
                      <a16:colId xmlns:a16="http://schemas.microsoft.com/office/drawing/2014/main" val="20004"/>
                    </a:ext>
                  </a:extLst>
                </a:gridCol>
              </a:tblGrid>
              <a:tr h="391131">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Calibri" panose="020F0502020204030204" pitchFamily="34" charset="0"/>
                          <a:cs typeface="Calibri" panose="020F0502020204030204" pitchFamily="34" charset="0"/>
                        </a:rPr>
                        <a:t>FGM Type</a:t>
                      </a:r>
                      <a:endParaRPr sz="1600" u="none" strike="noStrike" cap="none" dirty="0">
                        <a:latin typeface="Calibri" panose="020F0502020204030204" pitchFamily="34" charset="0"/>
                        <a:cs typeface="Calibri" panose="020F0502020204030204" pitchFamily="34"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Calibri" panose="020F0502020204030204" pitchFamily="34" charset="0"/>
                          <a:cs typeface="Calibri" panose="020F0502020204030204" pitchFamily="34" charset="0"/>
                        </a:rPr>
                        <a:t>Type 1</a:t>
                      </a:r>
                      <a:endParaRPr sz="1600" u="none" strike="noStrike" cap="none">
                        <a:latin typeface="Calibri" panose="020F0502020204030204" pitchFamily="34" charset="0"/>
                        <a:cs typeface="Calibri" panose="020F0502020204030204" pitchFamily="34"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Calibri" panose="020F0502020204030204" pitchFamily="34" charset="0"/>
                          <a:cs typeface="Calibri" panose="020F0502020204030204" pitchFamily="34" charset="0"/>
                        </a:rPr>
                        <a:t>Type 2</a:t>
                      </a:r>
                      <a:endParaRPr sz="1600" u="none" strike="noStrike" cap="none">
                        <a:latin typeface="Calibri" panose="020F0502020204030204" pitchFamily="34" charset="0"/>
                        <a:cs typeface="Calibri" panose="020F0502020204030204" pitchFamily="34"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Calibri" panose="020F0502020204030204" pitchFamily="34" charset="0"/>
                          <a:cs typeface="Calibri" panose="020F0502020204030204" pitchFamily="34" charset="0"/>
                        </a:rPr>
                        <a:t>Type 3</a:t>
                      </a:r>
                      <a:endParaRPr sz="1600" u="none" strike="noStrike" cap="none" dirty="0">
                        <a:latin typeface="Calibri" panose="020F0502020204030204" pitchFamily="34" charset="0"/>
                        <a:cs typeface="Calibri" panose="020F0502020204030204" pitchFamily="34"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Calibri" panose="020F0502020204030204" pitchFamily="34" charset="0"/>
                          <a:cs typeface="Calibri" panose="020F0502020204030204" pitchFamily="34" charset="0"/>
                        </a:rPr>
                        <a:t>Type 4</a:t>
                      </a:r>
                      <a:endParaRPr sz="1600" u="none" strike="noStrike" cap="none">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440402">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Calibri" panose="020F0502020204030204" pitchFamily="34" charset="0"/>
                          <a:cs typeface="Calibri" panose="020F0502020204030204" pitchFamily="34" charset="0"/>
                        </a:rPr>
                        <a:t>No of individuals in %</a:t>
                      </a:r>
                      <a:endParaRPr sz="1600" u="none" strike="noStrike" cap="none" dirty="0">
                        <a:latin typeface="Calibri" panose="020F0502020204030204" pitchFamily="34" charset="0"/>
                        <a:cs typeface="Calibri" panose="020F0502020204030204" pitchFamily="34"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Calibri" panose="020F0502020204030204" pitchFamily="34" charset="0"/>
                          <a:cs typeface="Calibri" panose="020F0502020204030204" pitchFamily="34" charset="0"/>
                        </a:rPr>
                        <a:t>38.3%</a:t>
                      </a:r>
                      <a:endParaRPr sz="1600" u="none" strike="noStrike" cap="none" dirty="0">
                        <a:latin typeface="Calibri" panose="020F0502020204030204" pitchFamily="34" charset="0"/>
                        <a:cs typeface="Calibri" panose="020F0502020204030204" pitchFamily="34"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Calibri" panose="020F0502020204030204" pitchFamily="34" charset="0"/>
                          <a:cs typeface="Calibri" panose="020F0502020204030204" pitchFamily="34" charset="0"/>
                        </a:rPr>
                        <a:t>27.7%</a:t>
                      </a:r>
                      <a:endParaRPr sz="1600" u="none" strike="noStrike" cap="none" dirty="0">
                        <a:latin typeface="Calibri" panose="020F0502020204030204" pitchFamily="34" charset="0"/>
                        <a:cs typeface="Calibri" panose="020F0502020204030204" pitchFamily="34"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Calibri" panose="020F0502020204030204" pitchFamily="34" charset="0"/>
                          <a:cs typeface="Calibri" panose="020F0502020204030204" pitchFamily="34" charset="0"/>
                        </a:rPr>
                        <a:t>23.6%</a:t>
                      </a:r>
                      <a:endParaRPr sz="1600" u="none" strike="noStrike" cap="none" dirty="0">
                        <a:latin typeface="Calibri" panose="020F0502020204030204" pitchFamily="34" charset="0"/>
                        <a:cs typeface="Calibri" panose="020F0502020204030204" pitchFamily="34"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Calibri" panose="020F0502020204030204" pitchFamily="34" charset="0"/>
                          <a:cs typeface="Calibri" panose="020F0502020204030204" pitchFamily="34" charset="0"/>
                        </a:rPr>
                        <a:t>10.4%</a:t>
                      </a:r>
                      <a:endParaRPr sz="1600" u="none" strike="noStrike" cap="none"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bl>
          </a:graphicData>
        </a:graphic>
      </p:graphicFrame>
      <p:sp>
        <p:nvSpPr>
          <p:cNvPr id="275" name="Google Shape;275;g184ea107e3f_1_20"/>
          <p:cNvSpPr txBox="1"/>
          <p:nvPr/>
        </p:nvSpPr>
        <p:spPr>
          <a:xfrm>
            <a:off x="2427525" y="4758726"/>
            <a:ext cx="6865800" cy="430857"/>
          </a:xfrm>
          <a:prstGeom prst="rect">
            <a:avLst/>
          </a:prstGeom>
          <a:noFill/>
          <a:ln>
            <a:noFill/>
          </a:ln>
        </p:spPr>
        <p:txBody>
          <a:bodyPr spcFirstLastPara="1" wrap="square" lIns="91425" tIns="91425" rIns="91425" bIns="91425" anchor="t" anchorCtr="0">
            <a:spAutoFit/>
          </a:bodyPr>
          <a:lstStyle/>
          <a:p>
            <a:pPr>
              <a:buClr>
                <a:srgbClr val="000000"/>
              </a:buClr>
              <a:buSzPts val="1400"/>
            </a:pPr>
            <a:r>
              <a:rPr lang="en-US" sz="1600" b="1" kern="0" dirty="0">
                <a:solidFill>
                  <a:srgbClr val="000000"/>
                </a:solidFill>
                <a:latin typeface="Calibri" panose="020F0502020204030204" pitchFamily="34" charset="0"/>
                <a:ea typeface="Arial"/>
                <a:cs typeface="Calibri" panose="020F0502020204030204" pitchFamily="34" charset="0"/>
                <a:sym typeface="Arial"/>
              </a:rPr>
              <a:t>Geographical area where FGM was undertaken (only 42.6% of cases is known</a:t>
            </a:r>
            <a:r>
              <a:rPr lang="en-US" sz="1400" b="1" kern="0" dirty="0">
                <a:solidFill>
                  <a:srgbClr val="000000"/>
                </a:solidFill>
                <a:latin typeface="Arial"/>
                <a:ea typeface="Arial"/>
                <a:cs typeface="Arial"/>
                <a:sym typeface="Arial"/>
              </a:rPr>
              <a:t>)</a:t>
            </a:r>
            <a:endParaRPr sz="1400" b="1" kern="0" dirty="0">
              <a:solidFill>
                <a:srgbClr val="000000"/>
              </a:solidFill>
              <a:latin typeface="Arial"/>
              <a:ea typeface="Arial"/>
              <a:cs typeface="Arial"/>
              <a:sym typeface="Arial"/>
            </a:endParaRPr>
          </a:p>
        </p:txBody>
      </p:sp>
      <p:graphicFrame>
        <p:nvGraphicFramePr>
          <p:cNvPr id="276" name="Google Shape;276;g184ea107e3f_1_20"/>
          <p:cNvGraphicFramePr/>
          <p:nvPr>
            <p:extLst>
              <p:ext uri="{D42A27DB-BD31-4B8C-83A1-F6EECF244321}">
                <p14:modId xmlns:p14="http://schemas.microsoft.com/office/powerpoint/2010/main" val="1275337498"/>
              </p:ext>
            </p:extLst>
          </p:nvPr>
        </p:nvGraphicFramePr>
        <p:xfrm>
          <a:off x="2264736" y="5274693"/>
          <a:ext cx="7618911" cy="1181070"/>
        </p:xfrm>
        <a:graphic>
          <a:graphicData uri="http://schemas.openxmlformats.org/drawingml/2006/table">
            <a:tbl>
              <a:tblPr>
                <a:noFill/>
              </a:tblPr>
              <a:tblGrid>
                <a:gridCol w="2003294">
                  <a:extLst>
                    <a:ext uri="{9D8B030D-6E8A-4147-A177-3AD203B41FA5}">
                      <a16:colId xmlns:a16="http://schemas.microsoft.com/office/drawing/2014/main" val="20000"/>
                    </a:ext>
                  </a:extLst>
                </a:gridCol>
                <a:gridCol w="1577062">
                  <a:extLst>
                    <a:ext uri="{9D8B030D-6E8A-4147-A177-3AD203B41FA5}">
                      <a16:colId xmlns:a16="http://schemas.microsoft.com/office/drawing/2014/main" val="20001"/>
                    </a:ext>
                  </a:extLst>
                </a:gridCol>
                <a:gridCol w="1180011">
                  <a:extLst>
                    <a:ext uri="{9D8B030D-6E8A-4147-A177-3AD203B41FA5}">
                      <a16:colId xmlns:a16="http://schemas.microsoft.com/office/drawing/2014/main" val="20002"/>
                    </a:ext>
                  </a:extLst>
                </a:gridCol>
                <a:gridCol w="1385251">
                  <a:extLst>
                    <a:ext uri="{9D8B030D-6E8A-4147-A177-3AD203B41FA5}">
                      <a16:colId xmlns:a16="http://schemas.microsoft.com/office/drawing/2014/main" val="20003"/>
                    </a:ext>
                  </a:extLst>
                </a:gridCol>
                <a:gridCol w="1473293">
                  <a:extLst>
                    <a:ext uri="{9D8B030D-6E8A-4147-A177-3AD203B41FA5}">
                      <a16:colId xmlns:a16="http://schemas.microsoft.com/office/drawing/2014/main" val="20004"/>
                    </a:ext>
                  </a:extLst>
                </a:gridCol>
              </a:tblGrid>
              <a:tr h="571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Geographical Area</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Africa</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Asia</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UK</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Rest of the world</a:t>
                      </a:r>
                      <a:endParaRPr sz="1400" u="none" strike="noStrike" cap="none"/>
                    </a:p>
                  </a:txBody>
                  <a:tcPr marL="91425" marR="91425" marT="91425" marB="91425"/>
                </a:tc>
                <a:extLst>
                  <a:ext uri="{0D108BD9-81ED-4DB2-BD59-A6C34878D82A}">
                    <a16:rowId xmlns:a16="http://schemas.microsoft.com/office/drawing/2014/main" val="10000"/>
                  </a:ext>
                </a:extLst>
              </a:tr>
              <a:tr h="571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No of Individuals in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84.6 %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5.0%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0.5%</a:t>
                      </a:r>
                      <a:endParaRPr sz="1400" u="none" strike="noStrike" cap="none" dirty="0"/>
                    </a:p>
                  </a:txBody>
                  <a:tcPr marL="91425" marR="91425" marT="91425" marB="91425"/>
                </a:tc>
                <a:extLst>
                  <a:ext uri="{0D108BD9-81ED-4DB2-BD59-A6C34878D82A}">
                    <a16:rowId xmlns:a16="http://schemas.microsoft.com/office/drawing/2014/main" val="10001"/>
                  </a:ext>
                </a:extLst>
              </a:tr>
            </a:tbl>
          </a:graphicData>
        </a:graphic>
      </p:graphicFrame>
      <p:sp>
        <p:nvSpPr>
          <p:cNvPr id="277" name="Google Shape;277;g184ea107e3f_1_20"/>
          <p:cNvSpPr txBox="1"/>
          <p:nvPr/>
        </p:nvSpPr>
        <p:spPr>
          <a:xfrm>
            <a:off x="3098325" y="6488700"/>
            <a:ext cx="6639000" cy="369300"/>
          </a:xfrm>
          <a:prstGeom prst="rect">
            <a:avLst/>
          </a:prstGeom>
          <a:noFill/>
          <a:ln>
            <a:noFill/>
          </a:ln>
        </p:spPr>
        <p:txBody>
          <a:bodyPr spcFirstLastPara="1" wrap="square" lIns="91425" tIns="91425" rIns="91425" bIns="91425" anchor="t" anchorCtr="0">
            <a:spAutoFit/>
          </a:bodyPr>
          <a:lstStyle/>
          <a:p>
            <a:pPr>
              <a:buClr>
                <a:srgbClr val="000000"/>
              </a:buClr>
              <a:buSzPts val="1200"/>
            </a:pPr>
            <a:r>
              <a:rPr lang="en-US" sz="1200" b="1" kern="0">
                <a:solidFill>
                  <a:srgbClr val="000000"/>
                </a:solidFill>
                <a:latin typeface="Arial"/>
                <a:ea typeface="Arial"/>
                <a:cs typeface="Arial"/>
                <a:sym typeface="Arial"/>
              </a:rPr>
              <a:t>Source: NHS Digital (2022), ‘Female Genital Mutilation April 2015- June 2022’</a:t>
            </a:r>
            <a:endParaRPr sz="1200" b="1" kern="0">
              <a:solidFill>
                <a:srgbClr val="000000"/>
              </a:solidFill>
              <a:latin typeface="Arial"/>
              <a:ea typeface="Arial"/>
              <a:cs typeface="Arial"/>
              <a:sym typeface="Arial"/>
            </a:endParaRPr>
          </a:p>
        </p:txBody>
      </p:sp>
      <p:pic>
        <p:nvPicPr>
          <p:cNvPr id="278" name="Google Shape;278;g184ea107e3f_1_20" descr="Logo, company name&#10;&#10;Description automatically generated"/>
          <p:cNvPicPr preferRelativeResize="0"/>
          <p:nvPr/>
        </p:nvPicPr>
        <p:blipFill rotWithShape="1">
          <a:blip r:embed="rId3">
            <a:alphaModFix/>
          </a:blip>
          <a:srcRect/>
          <a:stretch/>
        </p:blipFill>
        <p:spPr>
          <a:xfrm>
            <a:off x="9558812" y="76201"/>
            <a:ext cx="1109188" cy="110031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a:spLocks noGrp="1"/>
          </p:cNvSpPr>
          <p:nvPr>
            <p:ph type="title"/>
          </p:nvPr>
        </p:nvSpPr>
        <p:spPr>
          <a:xfrm>
            <a:off x="2438400" y="762000"/>
            <a:ext cx="8001000" cy="1143000"/>
          </a:xfrm>
          <a:prstGeom prst="rect">
            <a:avLst/>
          </a:prstGeom>
          <a:noFill/>
          <a:ln>
            <a:noFill/>
          </a:ln>
        </p:spPr>
        <p:txBody>
          <a:bodyPr spcFirstLastPara="1" wrap="square" lIns="91425" tIns="45700" rIns="91425" bIns="45700" anchor="b" anchorCtr="0">
            <a:noAutofit/>
          </a:bodyPr>
          <a:lstStyle/>
          <a:p>
            <a:pPr>
              <a:buClr>
                <a:schemeClr val="dk2"/>
              </a:buClr>
              <a:buSzPts val="3600"/>
            </a:pPr>
            <a:r>
              <a:rPr lang="en-US" dirty="0">
                <a:latin typeface="Calibri" panose="020F0502020204030204" pitchFamily="34" charset="0"/>
                <a:cs typeface="Calibri" panose="020F0502020204030204" pitchFamily="34" charset="0"/>
              </a:rPr>
              <a:t>Impact on girls and women</a:t>
            </a:r>
            <a:endParaRPr dirty="0">
              <a:latin typeface="Calibri" panose="020F0502020204030204" pitchFamily="34" charset="0"/>
              <a:cs typeface="Calibri" panose="020F0502020204030204" pitchFamily="34" charset="0"/>
            </a:endParaRPr>
          </a:p>
        </p:txBody>
      </p:sp>
      <p:sp>
        <p:nvSpPr>
          <p:cNvPr id="284" name="Google Shape;284;p15"/>
          <p:cNvSpPr txBox="1">
            <a:spLocks noGrp="1"/>
          </p:cNvSpPr>
          <p:nvPr>
            <p:ph type="body" idx="1"/>
          </p:nvPr>
        </p:nvSpPr>
        <p:spPr>
          <a:xfrm>
            <a:off x="2362200" y="2273300"/>
            <a:ext cx="3949700" cy="458470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1800" b="1" dirty="0">
                <a:solidFill>
                  <a:srgbClr val="000000"/>
                </a:solidFill>
              </a:rPr>
              <a:t>PHYSICAL</a:t>
            </a:r>
            <a:r>
              <a:rPr lang="en-US" sz="1800" dirty="0">
                <a:solidFill>
                  <a:srgbClr val="000000"/>
                </a:solidFill>
              </a:rPr>
              <a:t> </a:t>
            </a:r>
            <a:endParaRPr dirty="0"/>
          </a:p>
          <a:p>
            <a:pPr marL="0" indent="-85725">
              <a:buChar char="•"/>
            </a:pPr>
            <a:r>
              <a:rPr lang="en-US" sz="1800" dirty="0">
                <a:solidFill>
                  <a:srgbClr val="000000"/>
                </a:solidFill>
                <a:latin typeface="Calibri" panose="020F0502020204030204" pitchFamily="34" charset="0"/>
                <a:cs typeface="Calibri" panose="020F0502020204030204" pitchFamily="34" charset="0"/>
              </a:rPr>
              <a:t>Complications in pregnancy and childbirth</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Difficulties in menstruation</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Bleeding/hemorrhaging</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Sexual dysfunction depending on type of FGM</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Severe pain and shock</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Infection/urine retention</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Cysts and abscesses</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Death</a:t>
            </a:r>
            <a:endParaRPr dirty="0">
              <a:latin typeface="Calibri" panose="020F0502020204030204" pitchFamily="34" charset="0"/>
              <a:cs typeface="Calibri" panose="020F0502020204030204" pitchFamily="34" charset="0"/>
            </a:endParaRPr>
          </a:p>
          <a:p>
            <a:pPr marL="0" indent="0">
              <a:spcBef>
                <a:spcPts val="0"/>
              </a:spcBef>
              <a:buNone/>
            </a:pPr>
            <a:r>
              <a:rPr lang="en-US" sz="1800" b="1" dirty="0">
                <a:solidFill>
                  <a:srgbClr val="FF0000"/>
                </a:solidFill>
                <a:latin typeface="Calibri" panose="020F0502020204030204" pitchFamily="34" charset="0"/>
                <a:cs typeface="Calibri" panose="020F0502020204030204" pitchFamily="34" charset="0"/>
              </a:rPr>
              <a:t>EVERY SURVIVOR’S EXPERIENCE IS DIFFERENT!</a:t>
            </a:r>
            <a:endParaRPr dirty="0">
              <a:latin typeface="Calibri" panose="020F0502020204030204" pitchFamily="34" charset="0"/>
              <a:cs typeface="Calibri" panose="020F0502020204030204" pitchFamily="34" charset="0"/>
            </a:endParaRPr>
          </a:p>
          <a:p>
            <a:pPr marL="0" indent="0">
              <a:spcBef>
                <a:spcPts val="0"/>
              </a:spcBef>
              <a:buSzPts val="2100"/>
              <a:buNone/>
            </a:pPr>
            <a:endParaRPr dirty="0">
              <a:latin typeface="Calibri" panose="020F0502020204030204" pitchFamily="34" charset="0"/>
              <a:cs typeface="Calibri" panose="020F0502020204030204" pitchFamily="34" charset="0"/>
            </a:endParaRPr>
          </a:p>
          <a:p>
            <a:pPr marL="0" indent="0">
              <a:lnSpc>
                <a:spcPct val="90000"/>
              </a:lnSpc>
              <a:spcBef>
                <a:spcPts val="480"/>
              </a:spcBef>
              <a:buSzPts val="1800"/>
              <a:buNone/>
            </a:pPr>
            <a:endParaRPr sz="2400" dirty="0">
              <a:latin typeface="Calibri" panose="020F0502020204030204" pitchFamily="34" charset="0"/>
              <a:cs typeface="Calibri" panose="020F0502020204030204" pitchFamily="34" charset="0"/>
            </a:endParaRPr>
          </a:p>
          <a:p>
            <a:pPr marL="0" indent="0">
              <a:lnSpc>
                <a:spcPct val="90000"/>
              </a:lnSpc>
              <a:spcBef>
                <a:spcPts val="480"/>
              </a:spcBef>
              <a:buSzPts val="1800"/>
              <a:buNone/>
            </a:pPr>
            <a:endParaRPr sz="2400" dirty="0">
              <a:latin typeface="Calibri" panose="020F0502020204030204" pitchFamily="34" charset="0"/>
              <a:cs typeface="Calibri" panose="020F0502020204030204" pitchFamily="34" charset="0"/>
            </a:endParaRPr>
          </a:p>
          <a:p>
            <a:pPr marL="0" indent="0">
              <a:lnSpc>
                <a:spcPct val="90000"/>
              </a:lnSpc>
              <a:spcBef>
                <a:spcPts val="480"/>
              </a:spcBef>
              <a:buSzPts val="1800"/>
              <a:buNone/>
            </a:pPr>
            <a:endParaRPr sz="2400" dirty="0"/>
          </a:p>
          <a:p>
            <a:pPr marL="0" indent="0">
              <a:lnSpc>
                <a:spcPct val="90000"/>
              </a:lnSpc>
              <a:spcBef>
                <a:spcPts val="480"/>
              </a:spcBef>
              <a:buSzPts val="1800"/>
              <a:buNone/>
            </a:pPr>
            <a:endParaRPr sz="2400" dirty="0"/>
          </a:p>
          <a:p>
            <a:pPr marL="342900" indent="-228600">
              <a:spcBef>
                <a:spcPts val="480"/>
              </a:spcBef>
              <a:buSzPts val="1800"/>
              <a:buNone/>
            </a:pPr>
            <a:endParaRPr sz="2400" dirty="0"/>
          </a:p>
        </p:txBody>
      </p:sp>
      <p:sp>
        <p:nvSpPr>
          <p:cNvPr id="285" name="Google Shape;285;p15"/>
          <p:cNvSpPr txBox="1">
            <a:spLocks noGrp="1"/>
          </p:cNvSpPr>
          <p:nvPr>
            <p:ph type="body" idx="1"/>
          </p:nvPr>
        </p:nvSpPr>
        <p:spPr>
          <a:xfrm>
            <a:off x="6311900" y="2273300"/>
            <a:ext cx="4025900" cy="458470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1800" b="1" dirty="0">
                <a:solidFill>
                  <a:srgbClr val="000000"/>
                </a:solidFill>
                <a:latin typeface="Calibri" panose="020F0502020204030204" pitchFamily="34" charset="0"/>
                <a:cs typeface="Calibri" panose="020F0502020204030204" pitchFamily="34" charset="0"/>
              </a:rPr>
              <a:t>EMOTIONAL &amp; PSYCHOLOGICAL</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Trauma</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Betrayal</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Anxiety</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Anger</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Embarrassment</a:t>
            </a:r>
            <a:endParaRPr sz="1800" dirty="0">
              <a:solidFill>
                <a:srgbClr val="000000"/>
              </a:solidFill>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Defensiveness</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Fear of being disowned</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Pride</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A sense of belonging</a:t>
            </a:r>
            <a:endParaRPr dirty="0">
              <a:latin typeface="Calibri" panose="020F0502020204030204" pitchFamily="34" charset="0"/>
              <a:cs typeface="Calibri" panose="020F0502020204030204" pitchFamily="34" charset="0"/>
            </a:endParaRPr>
          </a:p>
          <a:p>
            <a:pPr marL="0" indent="-85725">
              <a:buChar char="•"/>
            </a:pPr>
            <a:r>
              <a:rPr lang="en-US" sz="1800" dirty="0">
                <a:solidFill>
                  <a:srgbClr val="000000"/>
                </a:solidFill>
                <a:latin typeface="Calibri" panose="020F0502020204030204" pitchFamily="34" charset="0"/>
                <a:cs typeface="Calibri" panose="020F0502020204030204" pitchFamily="34" charset="0"/>
              </a:rPr>
              <a:t>Might not know how they feel</a:t>
            </a:r>
            <a:endParaRPr sz="1800" dirty="0">
              <a:solidFill>
                <a:srgbClr val="000000"/>
              </a:solidFill>
              <a:latin typeface="Calibri" panose="020F0502020204030204" pitchFamily="34" charset="0"/>
              <a:cs typeface="Calibri" panose="020F0502020204030204" pitchFamily="34" charset="0"/>
            </a:endParaRPr>
          </a:p>
          <a:p>
            <a:pPr marL="0" indent="-85725">
              <a:buChar char="•"/>
            </a:pPr>
            <a:r>
              <a:rPr lang="en-US" sz="1800" dirty="0">
                <a:latin typeface="Calibri" panose="020F0502020204030204" pitchFamily="34" charset="0"/>
                <a:cs typeface="Calibri" panose="020F0502020204030204" pitchFamily="34" charset="0"/>
              </a:rPr>
              <a:t>PTSD</a:t>
            </a:r>
            <a:endParaRPr sz="1800" dirty="0">
              <a:solidFill>
                <a:srgbClr val="000000"/>
              </a:solidFill>
              <a:latin typeface="Calibri" panose="020F0502020204030204" pitchFamily="34" charset="0"/>
              <a:cs typeface="Calibri" panose="020F0502020204030204" pitchFamily="34" charset="0"/>
            </a:endParaRPr>
          </a:p>
          <a:p>
            <a:pPr marL="0" indent="0">
              <a:buNone/>
            </a:pPr>
            <a:r>
              <a:rPr lang="en-US" sz="1800" b="1" dirty="0">
                <a:solidFill>
                  <a:srgbClr val="FF0000"/>
                </a:solidFill>
                <a:latin typeface="Calibri" panose="020F0502020204030204" pitchFamily="34" charset="0"/>
                <a:cs typeface="Calibri" panose="020F0502020204030204" pitchFamily="34" charset="0"/>
              </a:rPr>
              <a:t>EVERY SURVIVOR’S EXPERIENCE IS DIFFERENT!</a:t>
            </a:r>
            <a:endParaRPr dirty="0">
              <a:latin typeface="Calibri" panose="020F0502020204030204" pitchFamily="34" charset="0"/>
              <a:cs typeface="Calibri" panose="020F0502020204030204" pitchFamily="34" charset="0"/>
            </a:endParaRPr>
          </a:p>
          <a:p>
            <a:pPr marL="342900" indent="-257175">
              <a:buNone/>
            </a:pPr>
            <a:endParaRPr sz="1800" b="1" dirty="0">
              <a:solidFill>
                <a:srgbClr val="FF0000"/>
              </a:solidFill>
            </a:endParaRPr>
          </a:p>
        </p:txBody>
      </p:sp>
      <p:pic>
        <p:nvPicPr>
          <p:cNvPr id="286" name="Google Shape;286;p15" descr="Logo, company name&#10;&#10;Description automatically generated"/>
          <p:cNvPicPr preferRelativeResize="0"/>
          <p:nvPr/>
        </p:nvPicPr>
        <p:blipFill rotWithShape="1">
          <a:blip r:embed="rId3">
            <a:alphaModFix/>
          </a:blip>
          <a:srcRect/>
          <a:stretch/>
        </p:blipFill>
        <p:spPr>
          <a:xfrm>
            <a:off x="9452867" y="0"/>
            <a:ext cx="1109188" cy="1100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0"/>
          <p:cNvSpPr txBox="1">
            <a:spLocks noGrp="1"/>
          </p:cNvSpPr>
          <p:nvPr>
            <p:ph type="title"/>
          </p:nvPr>
        </p:nvSpPr>
        <p:spPr>
          <a:xfrm>
            <a:off x="2455863" y="892628"/>
            <a:ext cx="7907338" cy="1164772"/>
          </a:xfrm>
          <a:prstGeom prst="rect">
            <a:avLst/>
          </a:prstGeom>
          <a:noFill/>
          <a:ln>
            <a:noFill/>
          </a:ln>
        </p:spPr>
        <p:txBody>
          <a:bodyPr spcFirstLastPara="1" wrap="square" lIns="91425" tIns="45700" rIns="91425" bIns="45700" anchor="ctr" anchorCtr="0">
            <a:noAutofit/>
          </a:bodyPr>
          <a:lstStyle/>
          <a:p>
            <a:pPr>
              <a:buClr>
                <a:schemeClr val="dk2"/>
              </a:buClr>
              <a:buSzPts val="3600"/>
            </a:pPr>
            <a:r>
              <a:rPr lang="en-US" i="0" u="none" dirty="0">
                <a:solidFill>
                  <a:schemeClr val="dk2"/>
                </a:solidFill>
                <a:latin typeface="Calibri" panose="020F0502020204030204" pitchFamily="34" charset="0"/>
                <a:cs typeface="Calibri" panose="020F0502020204030204" pitchFamily="34" charset="0"/>
                <a:sym typeface="Arial"/>
              </a:rPr>
              <a:t>The UK law – main Act –FGM 2003 Act</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
        <p:nvSpPr>
          <p:cNvPr id="292" name="Google Shape;292;p20"/>
          <p:cNvSpPr txBox="1">
            <a:spLocks noGrp="1"/>
          </p:cNvSpPr>
          <p:nvPr>
            <p:ph type="body" idx="1"/>
          </p:nvPr>
        </p:nvSpPr>
        <p:spPr>
          <a:xfrm>
            <a:off x="2604125" y="2483525"/>
            <a:ext cx="7695600" cy="4108200"/>
          </a:xfrm>
          <a:prstGeom prst="rect">
            <a:avLst/>
          </a:prstGeom>
          <a:noFill/>
          <a:ln>
            <a:noFill/>
          </a:ln>
        </p:spPr>
        <p:txBody>
          <a:bodyPr spcFirstLastPara="1" wrap="square" lIns="91425" tIns="45700" rIns="91425" bIns="45700" anchor="t" anchorCtr="0">
            <a:noAutofit/>
          </a:bodyPr>
          <a:lstStyle/>
          <a:p>
            <a:pPr marL="342900" indent="-342900" algn="just">
              <a:spcBef>
                <a:spcPts val="560"/>
              </a:spcBef>
              <a:buSzPts val="2100"/>
            </a:pPr>
            <a:r>
              <a:rPr lang="en-US" sz="2400" dirty="0">
                <a:latin typeface="Calibri" panose="020F0502020204030204" pitchFamily="34" charset="0"/>
                <a:cs typeface="Calibri" panose="020F0502020204030204" pitchFamily="34" charset="0"/>
              </a:rPr>
              <a:t>FGM has been illegal in UK since 1985.</a:t>
            </a:r>
            <a:endParaRPr dirty="0">
              <a:latin typeface="Calibri" panose="020F0502020204030204" pitchFamily="34" charset="0"/>
              <a:cs typeface="Calibri" panose="020F0502020204030204" pitchFamily="34" charset="0"/>
            </a:endParaRPr>
          </a:p>
          <a:p>
            <a:pPr marL="342900" indent="-342900" algn="just">
              <a:spcBef>
                <a:spcPts val="560"/>
              </a:spcBef>
              <a:buSzPts val="2100"/>
            </a:pPr>
            <a:r>
              <a:rPr lang="en-US" sz="2400" dirty="0">
                <a:latin typeface="Calibri" panose="020F0502020204030204" pitchFamily="34" charset="0"/>
                <a:cs typeface="Calibri" panose="020F0502020204030204" pitchFamily="34" charset="0"/>
              </a:rPr>
              <a:t>It is illegal to perform FGM (unless for medical reasons, </a:t>
            </a:r>
            <a:r>
              <a:rPr lang="en-US" sz="2400" dirty="0" err="1">
                <a:latin typeface="Calibri" panose="020F0502020204030204" pitchFamily="34" charset="0"/>
                <a:cs typeface="Calibri" panose="020F0502020204030204" pitchFamily="34" charset="0"/>
              </a:rPr>
              <a:t>eg.</a:t>
            </a:r>
            <a:r>
              <a:rPr lang="en-US" sz="2400" dirty="0">
                <a:latin typeface="Calibri" panose="020F0502020204030204" pitchFamily="34" charset="0"/>
                <a:cs typeface="Calibri" panose="020F0502020204030204" pitchFamily="34" charset="0"/>
              </a:rPr>
              <a:t> cancer)</a:t>
            </a:r>
            <a:endParaRPr sz="2400" dirty="0">
              <a:latin typeface="Calibri" panose="020F0502020204030204" pitchFamily="34" charset="0"/>
              <a:cs typeface="Calibri" panose="020F0502020204030204" pitchFamily="34" charset="0"/>
            </a:endParaRPr>
          </a:p>
          <a:p>
            <a:pPr marL="342900" indent="-342900" algn="just">
              <a:spcBef>
                <a:spcPts val="560"/>
              </a:spcBef>
              <a:buSzPts val="2100"/>
            </a:pPr>
            <a:r>
              <a:rPr lang="en-US" sz="2400" dirty="0">
                <a:latin typeface="Calibri" panose="020F0502020204030204" pitchFamily="34" charset="0"/>
                <a:cs typeface="Calibri" panose="020F0502020204030204" pitchFamily="34" charset="0"/>
              </a:rPr>
              <a:t>It is illegal to assist a girl to carry out FGM on self</a:t>
            </a:r>
            <a:endParaRPr sz="2400" dirty="0">
              <a:latin typeface="Calibri" panose="020F0502020204030204" pitchFamily="34" charset="0"/>
              <a:cs typeface="Calibri" panose="020F0502020204030204" pitchFamily="34" charset="0"/>
            </a:endParaRPr>
          </a:p>
          <a:p>
            <a:pPr marL="342900" indent="-342900" algn="just">
              <a:spcBef>
                <a:spcPts val="560"/>
              </a:spcBef>
              <a:buSzPts val="2100"/>
            </a:pPr>
            <a:r>
              <a:rPr lang="en-US" sz="2400" dirty="0">
                <a:latin typeface="Calibri" panose="020F0502020204030204" pitchFamily="34" charset="0"/>
                <a:cs typeface="Calibri" panose="020F0502020204030204" pitchFamily="34" charset="0"/>
              </a:rPr>
              <a:t>It is illegal to assist (from outside the UK) a non-UK person to carry out FGM outside the UK on a UK national or UK resident</a:t>
            </a:r>
            <a:endParaRPr sz="2400" dirty="0">
              <a:latin typeface="Calibri" panose="020F0502020204030204" pitchFamily="34" charset="0"/>
              <a:cs typeface="Calibri" panose="020F0502020204030204" pitchFamily="34" charset="0"/>
            </a:endParaRPr>
          </a:p>
          <a:p>
            <a:pPr marL="342900" indent="-342900" algn="just">
              <a:spcBef>
                <a:spcPts val="560"/>
              </a:spcBef>
              <a:buSzPts val="2100"/>
            </a:pPr>
            <a:r>
              <a:rPr lang="en-US" sz="2400" b="1" dirty="0">
                <a:latin typeface="Calibri" panose="020F0502020204030204" pitchFamily="34" charset="0"/>
                <a:cs typeface="Calibri" panose="020F0502020204030204" pitchFamily="34" charset="0"/>
              </a:rPr>
              <a:t>Max 14 years Imprisonment</a:t>
            </a:r>
            <a:endParaRPr sz="2400" dirty="0">
              <a:latin typeface="Calibri" panose="020F0502020204030204" pitchFamily="34" charset="0"/>
              <a:cs typeface="Calibri" panose="020F0502020204030204" pitchFamily="34" charset="0"/>
            </a:endParaRPr>
          </a:p>
          <a:p>
            <a:pPr marL="342900" indent="-342900" algn="just">
              <a:spcBef>
                <a:spcPts val="560"/>
              </a:spcBef>
              <a:buSzPts val="2100"/>
            </a:pPr>
            <a:r>
              <a:rPr lang="en-US" sz="2400" dirty="0">
                <a:latin typeface="Calibri" panose="020F0502020204030204" pitchFamily="34" charset="0"/>
                <a:cs typeface="Calibri" panose="020F0502020204030204" pitchFamily="34" charset="0"/>
              </a:rPr>
              <a:t>First successful prosecution- 2019</a:t>
            </a:r>
            <a:endParaRPr sz="2000" dirty="0">
              <a:latin typeface="Calibri" panose="020F0502020204030204" pitchFamily="34" charset="0"/>
              <a:cs typeface="Calibri" panose="020F0502020204030204" pitchFamily="34" charset="0"/>
            </a:endParaRPr>
          </a:p>
          <a:p>
            <a:pPr marL="0" indent="0">
              <a:lnSpc>
                <a:spcPct val="90000"/>
              </a:lnSpc>
              <a:spcBef>
                <a:spcPts val="400"/>
              </a:spcBef>
              <a:buSzPts val="1500"/>
              <a:buNone/>
            </a:pPr>
            <a:endParaRPr sz="2000" dirty="0"/>
          </a:p>
          <a:p>
            <a:pPr marL="342900" indent="-342900">
              <a:lnSpc>
                <a:spcPct val="90000"/>
              </a:lnSpc>
              <a:spcBef>
                <a:spcPts val="400"/>
              </a:spcBef>
              <a:buSzPts val="1500"/>
              <a:buNone/>
            </a:pPr>
            <a:endParaRPr sz="2000" dirty="0"/>
          </a:p>
          <a:p>
            <a:pPr marL="342900" indent="-247650">
              <a:spcBef>
                <a:spcPts val="400"/>
              </a:spcBef>
              <a:buSzPts val="1500"/>
              <a:buNone/>
            </a:pPr>
            <a:endParaRPr sz="2000" dirty="0"/>
          </a:p>
        </p:txBody>
      </p:sp>
      <p:pic>
        <p:nvPicPr>
          <p:cNvPr id="293" name="Google Shape;293;p20" descr="Logo, company name&#10;&#10;Description automatically generated"/>
          <p:cNvPicPr preferRelativeResize="0"/>
          <p:nvPr/>
        </p:nvPicPr>
        <p:blipFill rotWithShape="1">
          <a:blip r:embed="rId3">
            <a:alphaModFix/>
          </a:blip>
          <a:srcRect/>
          <a:stretch/>
        </p:blipFill>
        <p:spPr>
          <a:xfrm>
            <a:off x="9452867" y="0"/>
            <a:ext cx="1109188" cy="1100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4ba0d3dffd_0_77"/>
          <p:cNvSpPr txBox="1">
            <a:spLocks noGrp="1"/>
          </p:cNvSpPr>
          <p:nvPr>
            <p:ph type="title"/>
          </p:nvPr>
        </p:nvSpPr>
        <p:spPr>
          <a:xfrm>
            <a:off x="2760662" y="620712"/>
            <a:ext cx="8001000" cy="1143000"/>
          </a:xfrm>
          <a:prstGeom prst="rect">
            <a:avLst/>
          </a:prstGeom>
          <a:noFill/>
          <a:ln>
            <a:noFill/>
          </a:ln>
        </p:spPr>
        <p:txBody>
          <a:bodyPr spcFirstLastPara="1" wrap="square" lIns="91425" tIns="45700" rIns="91425" bIns="45700" anchor="b" anchorCtr="0">
            <a:noAutofit/>
          </a:bodyPr>
          <a:lstStyle/>
          <a:p>
            <a:pPr>
              <a:buClr>
                <a:schemeClr val="dk2"/>
              </a:buClr>
              <a:buSzPts val="3600"/>
            </a:pPr>
            <a:r>
              <a:rPr lang="en-US" dirty="0">
                <a:latin typeface="Calibri" panose="020F0502020204030204" pitchFamily="34" charset="0"/>
                <a:cs typeface="Calibri" panose="020F0502020204030204" pitchFamily="34" charset="0"/>
              </a:rPr>
              <a:t>The UK law……</a:t>
            </a:r>
            <a:endParaRPr dirty="0">
              <a:latin typeface="Calibri" panose="020F0502020204030204" pitchFamily="34" charset="0"/>
              <a:cs typeface="Calibri" panose="020F0502020204030204" pitchFamily="34" charset="0"/>
            </a:endParaRPr>
          </a:p>
        </p:txBody>
      </p:sp>
      <p:sp>
        <p:nvSpPr>
          <p:cNvPr id="299" name="Google Shape;299;g14ba0d3dffd_0_77"/>
          <p:cNvSpPr txBox="1">
            <a:spLocks noGrp="1"/>
          </p:cNvSpPr>
          <p:nvPr>
            <p:ph type="body" idx="1"/>
          </p:nvPr>
        </p:nvSpPr>
        <p:spPr>
          <a:xfrm>
            <a:off x="2602700" y="2504250"/>
            <a:ext cx="7750200" cy="4194000"/>
          </a:xfrm>
          <a:prstGeom prst="rect">
            <a:avLst/>
          </a:prstGeom>
          <a:noFill/>
          <a:ln>
            <a:noFill/>
          </a:ln>
        </p:spPr>
        <p:txBody>
          <a:bodyPr spcFirstLastPara="1" wrap="square" lIns="91425" tIns="45700" rIns="91425" bIns="45700" anchor="t" anchorCtr="0">
            <a:noAutofit/>
          </a:bodyPr>
          <a:lstStyle/>
          <a:p>
            <a:pPr marL="0" indent="-133350" algn="just">
              <a:spcBef>
                <a:spcPts val="560"/>
              </a:spcBef>
              <a:buSzPts val="2100"/>
            </a:pPr>
            <a:r>
              <a:rPr lang="en-US" sz="2400" b="1" dirty="0">
                <a:latin typeface="Calibri" panose="020F0502020204030204" pitchFamily="34" charset="0"/>
                <a:cs typeface="Calibri" panose="020F0502020204030204" pitchFamily="34" charset="0"/>
              </a:rPr>
              <a:t>The Serious Crimes Act 2015 amended the 2003 act to also include:</a:t>
            </a:r>
            <a:endParaRPr sz="2400" dirty="0">
              <a:latin typeface="Calibri" panose="020F0502020204030204" pitchFamily="34" charset="0"/>
              <a:cs typeface="Calibri" panose="020F0502020204030204" pitchFamily="34" charset="0"/>
            </a:endParaRPr>
          </a:p>
          <a:p>
            <a:pPr indent="-381000" algn="just">
              <a:spcBef>
                <a:spcPts val="0"/>
              </a:spcBef>
              <a:buSzPts val="2400"/>
              <a:buFont typeface="Arial"/>
              <a:buAutoNum type="alphaLcParenR"/>
            </a:pPr>
            <a:r>
              <a:rPr lang="en-US" sz="2400" dirty="0">
                <a:latin typeface="Calibri" panose="020F0502020204030204" pitchFamily="34" charset="0"/>
                <a:cs typeface="Calibri" panose="020F0502020204030204" pitchFamily="34" charset="0"/>
              </a:rPr>
              <a:t>An offence of failing to protect a girl from the risk of FGM (person who is responsible for the girl at the time the FGM occurred)</a:t>
            </a:r>
            <a:endParaRPr sz="2400" dirty="0">
              <a:latin typeface="Calibri" panose="020F0502020204030204" pitchFamily="34" charset="0"/>
              <a:cs typeface="Calibri" panose="020F0502020204030204" pitchFamily="34" charset="0"/>
            </a:endParaRPr>
          </a:p>
          <a:p>
            <a:pPr indent="-381000" algn="just">
              <a:spcBef>
                <a:spcPts val="0"/>
              </a:spcBef>
              <a:buSzPts val="2400"/>
              <a:buAutoNum type="alphaLcParenR"/>
            </a:pPr>
            <a:r>
              <a:rPr lang="en-US" sz="2400" dirty="0">
                <a:latin typeface="Calibri" panose="020F0502020204030204" pitchFamily="34" charset="0"/>
                <a:cs typeface="Calibri" panose="020F0502020204030204" pitchFamily="34" charset="0"/>
              </a:rPr>
              <a:t>Lifelong anonymity for survivors </a:t>
            </a:r>
            <a:endParaRPr sz="2400" dirty="0">
              <a:latin typeface="Calibri" panose="020F0502020204030204" pitchFamily="34" charset="0"/>
              <a:cs typeface="Calibri" panose="020F0502020204030204" pitchFamily="34" charset="0"/>
            </a:endParaRPr>
          </a:p>
          <a:p>
            <a:pPr indent="-381000" algn="just">
              <a:spcBef>
                <a:spcPts val="0"/>
              </a:spcBef>
              <a:buSzPts val="2400"/>
              <a:buAutoNum type="alphaLcParenR"/>
            </a:pPr>
            <a:r>
              <a:rPr lang="en-US" sz="2400" dirty="0">
                <a:latin typeface="Calibri" panose="020F0502020204030204" pitchFamily="34" charset="0"/>
                <a:cs typeface="Calibri" panose="020F0502020204030204" pitchFamily="34" charset="0"/>
              </a:rPr>
              <a:t>A </a:t>
            </a:r>
            <a:r>
              <a:rPr lang="en-US" sz="2400" b="1" dirty="0">
                <a:latin typeface="Calibri" panose="020F0502020204030204" pitchFamily="34" charset="0"/>
                <a:cs typeface="Calibri" panose="020F0502020204030204" pitchFamily="34" charset="0"/>
              </a:rPr>
              <a:t>mandatory</a:t>
            </a:r>
            <a:r>
              <a:rPr lang="en-US" sz="2400" dirty="0">
                <a:latin typeface="Calibri" panose="020F0502020204030204" pitchFamily="34" charset="0"/>
                <a:cs typeface="Calibri" panose="020F0502020204030204" pitchFamily="34" charset="0"/>
              </a:rPr>
              <a:t> reporting duty (U18) for regulated profession e.g. teacher, healthcare, social care… use 101 non-emergency crime number</a:t>
            </a:r>
            <a:endParaRPr sz="2400" dirty="0">
              <a:latin typeface="Calibri" panose="020F0502020204030204" pitchFamily="34" charset="0"/>
              <a:cs typeface="Calibri" panose="020F0502020204030204" pitchFamily="34" charset="0"/>
            </a:endParaRPr>
          </a:p>
          <a:p>
            <a:pPr indent="-381000" algn="just">
              <a:spcBef>
                <a:spcPts val="0"/>
              </a:spcBef>
              <a:buSzPts val="2400"/>
              <a:buAutoNum type="alphaLcParenR"/>
            </a:pPr>
            <a:r>
              <a:rPr lang="en-US" sz="2400" dirty="0">
                <a:latin typeface="Calibri" panose="020F0502020204030204" pitchFamily="34" charset="0"/>
                <a:cs typeface="Calibri" panose="020F0502020204030204" pitchFamily="34" charset="0"/>
              </a:rPr>
              <a:t>FGM Protection Order(PO) - can be used to protect girls at risk </a:t>
            </a:r>
            <a:endParaRPr sz="2400" dirty="0">
              <a:latin typeface="Calibri" panose="020F0502020204030204" pitchFamily="34" charset="0"/>
              <a:cs typeface="Calibri" panose="020F0502020204030204" pitchFamily="34" charset="0"/>
            </a:endParaRPr>
          </a:p>
          <a:p>
            <a:pPr marL="0" indent="0">
              <a:lnSpc>
                <a:spcPct val="90000"/>
              </a:lnSpc>
              <a:spcBef>
                <a:spcPts val="400"/>
              </a:spcBef>
              <a:buSzPts val="1500"/>
              <a:buNone/>
            </a:pPr>
            <a:endParaRPr sz="2000" b="1" dirty="0"/>
          </a:p>
          <a:p>
            <a:pPr marL="0" indent="0">
              <a:lnSpc>
                <a:spcPct val="90000"/>
              </a:lnSpc>
              <a:spcBef>
                <a:spcPts val="400"/>
              </a:spcBef>
              <a:buSzPts val="1500"/>
              <a:buNone/>
            </a:pPr>
            <a:endParaRPr sz="2000" dirty="0"/>
          </a:p>
          <a:p>
            <a:pPr marL="0" indent="0">
              <a:lnSpc>
                <a:spcPct val="90000"/>
              </a:lnSpc>
              <a:spcBef>
                <a:spcPts val="400"/>
              </a:spcBef>
              <a:buSzPts val="1500"/>
              <a:buNone/>
            </a:pPr>
            <a:endParaRPr sz="2000" dirty="0"/>
          </a:p>
          <a:p>
            <a:pPr marL="0" indent="0">
              <a:lnSpc>
                <a:spcPct val="90000"/>
              </a:lnSpc>
              <a:spcBef>
                <a:spcPts val="400"/>
              </a:spcBef>
              <a:buSzPts val="1500"/>
              <a:buNone/>
            </a:pPr>
            <a:endParaRPr sz="2000" dirty="0"/>
          </a:p>
          <a:p>
            <a:pPr marL="0" indent="0">
              <a:lnSpc>
                <a:spcPct val="90000"/>
              </a:lnSpc>
              <a:spcBef>
                <a:spcPts val="400"/>
              </a:spcBef>
              <a:buSzPts val="1500"/>
              <a:buNone/>
            </a:pPr>
            <a:endParaRPr sz="2000" dirty="0"/>
          </a:p>
          <a:p>
            <a:pPr marL="0" indent="0">
              <a:lnSpc>
                <a:spcPct val="90000"/>
              </a:lnSpc>
              <a:spcBef>
                <a:spcPts val="400"/>
              </a:spcBef>
              <a:buSzPts val="1500"/>
              <a:buNone/>
            </a:pPr>
            <a:endParaRPr sz="2000" dirty="0"/>
          </a:p>
          <a:p>
            <a:pPr marL="0" indent="0">
              <a:lnSpc>
                <a:spcPct val="90000"/>
              </a:lnSpc>
              <a:spcBef>
                <a:spcPts val="400"/>
              </a:spcBef>
              <a:buSzPts val="1500"/>
              <a:buNone/>
            </a:pPr>
            <a:endParaRPr sz="2000" dirty="0"/>
          </a:p>
          <a:p>
            <a:pPr marL="342900" indent="-247650">
              <a:spcBef>
                <a:spcPts val="400"/>
              </a:spcBef>
              <a:buSzPts val="1500"/>
              <a:buNone/>
            </a:pPr>
            <a:endParaRPr sz="2000" dirty="0"/>
          </a:p>
        </p:txBody>
      </p:sp>
      <p:pic>
        <p:nvPicPr>
          <p:cNvPr id="300" name="Google Shape;300;g14ba0d3dffd_0_77" descr="Logo, company name&#10;&#10;Description automatically generated"/>
          <p:cNvPicPr preferRelativeResize="0"/>
          <p:nvPr/>
        </p:nvPicPr>
        <p:blipFill rotWithShape="1">
          <a:blip r:embed="rId3">
            <a:alphaModFix/>
          </a:blip>
          <a:srcRect/>
          <a:stretch/>
        </p:blipFill>
        <p:spPr>
          <a:xfrm>
            <a:off x="9452867" y="1"/>
            <a:ext cx="1109188" cy="11003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5E9FEE5E-0891-474D-BFEF-DDC94AA81296}"/>
              </a:ext>
            </a:extLst>
          </p:cNvPr>
          <p:cNvSpPr>
            <a:spLocks noGrp="1" noChangeArrowheads="1"/>
          </p:cNvSpPr>
          <p:nvPr>
            <p:ph type="body" idx="1"/>
          </p:nvPr>
        </p:nvSpPr>
        <p:spPr>
          <a:xfrm>
            <a:off x="2135188" y="1484313"/>
            <a:ext cx="7848600" cy="5040312"/>
          </a:xfrm>
        </p:spPr>
        <p:txBody>
          <a:bodyPr/>
          <a:lstStyle/>
          <a:p>
            <a:pPr algn="ctr" eaLnBrk="1" hangingPunct="1"/>
            <a:r>
              <a:rPr lang="en-GB" dirty="0">
                <a:solidFill>
                  <a:schemeClr val="tx2"/>
                </a:solidFill>
                <a:latin typeface="Arial" panose="020B0604020202020204" pitchFamily="34" charset="0"/>
                <a:cs typeface="Arial" panose="020B0604020202020204" pitchFamily="34" charset="0"/>
              </a:rPr>
              <a:t>The Role of the Local Authority Designated Officer (LADO)</a:t>
            </a:r>
            <a:endParaRPr lang="en-GB" altLang="en-US" dirty="0"/>
          </a:p>
          <a:p>
            <a:pPr eaLnBrk="1" hangingPunct="1"/>
            <a:endParaRPr lang="en-GB" altLang="en-US" sz="2400" dirty="0"/>
          </a:p>
          <a:p>
            <a:pPr eaLnBrk="1" hangingPunct="1"/>
            <a:endParaRPr lang="en-GB" altLang="en-US" sz="2400" dirty="0"/>
          </a:p>
          <a:p>
            <a:pPr eaLnBrk="1" hangingPunct="1"/>
            <a:endParaRPr lang="en-GB" altLang="en-US" sz="2400" dirty="0"/>
          </a:p>
          <a:p>
            <a:pPr eaLnBrk="1" hangingPunct="1"/>
            <a:r>
              <a:rPr lang="en-GB" altLang="en-US" sz="2400" dirty="0"/>
              <a:t>Caroline Hose – LADO Nottingham City</a:t>
            </a:r>
          </a:p>
        </p:txBody>
      </p:sp>
      <p:pic>
        <p:nvPicPr>
          <p:cNvPr id="17411" name="Picture 4">
            <a:extLst>
              <a:ext uri="{FF2B5EF4-FFF2-40B4-BE49-F238E27FC236}">
                <a16:creationId xmlns:a16="http://schemas.microsoft.com/office/drawing/2014/main" id="{E1EAEDD0-FF74-4C5D-B2CF-399E4F5987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9"/>
          <p:cNvSpPr txBox="1">
            <a:spLocks noGrp="1"/>
          </p:cNvSpPr>
          <p:nvPr>
            <p:ph type="title"/>
          </p:nvPr>
        </p:nvSpPr>
        <p:spPr>
          <a:xfrm>
            <a:off x="2561103" y="682961"/>
            <a:ext cx="8001000" cy="1143000"/>
          </a:xfrm>
          <a:prstGeom prst="rect">
            <a:avLst/>
          </a:prstGeom>
          <a:noFill/>
          <a:ln>
            <a:noFill/>
          </a:ln>
        </p:spPr>
        <p:txBody>
          <a:bodyPr spcFirstLastPara="1" wrap="square" lIns="91425" tIns="45700" rIns="91425" bIns="45700" anchor="b" anchorCtr="0">
            <a:noAutofit/>
          </a:bodyPr>
          <a:lstStyle/>
          <a:p>
            <a:r>
              <a:rPr lang="en-US" sz="3200" dirty="0">
                <a:latin typeface="Calibri" panose="020F0502020204030204" pitchFamily="34" charset="0"/>
                <a:cs typeface="Calibri" panose="020F0502020204030204" pitchFamily="34" charset="0"/>
              </a:rPr>
              <a:t>Possible Signs and Indicators</a:t>
            </a:r>
            <a:endParaRPr sz="3200" dirty="0">
              <a:latin typeface="Calibri" panose="020F0502020204030204" pitchFamily="34" charset="0"/>
              <a:cs typeface="Calibri" panose="020F0502020204030204" pitchFamily="34" charset="0"/>
            </a:endParaRPr>
          </a:p>
        </p:txBody>
      </p:sp>
      <p:sp>
        <p:nvSpPr>
          <p:cNvPr id="306" name="Google Shape;306;p19"/>
          <p:cNvSpPr txBox="1">
            <a:spLocks noGrp="1"/>
          </p:cNvSpPr>
          <p:nvPr>
            <p:ph type="body" idx="1"/>
          </p:nvPr>
        </p:nvSpPr>
        <p:spPr>
          <a:xfrm>
            <a:off x="2314003" y="2122735"/>
            <a:ext cx="3888900" cy="4362300"/>
          </a:xfrm>
          <a:prstGeom prst="rect">
            <a:avLst/>
          </a:prstGeom>
          <a:noFill/>
          <a:ln>
            <a:noFill/>
          </a:ln>
        </p:spPr>
        <p:txBody>
          <a:bodyPr spcFirstLastPara="1" wrap="square" lIns="91425" tIns="45700" rIns="91425" bIns="45700" anchor="t" anchorCtr="0">
            <a:noAutofit/>
          </a:bodyPr>
          <a:lstStyle/>
          <a:p>
            <a:pPr marL="0" indent="0" algn="just">
              <a:spcBef>
                <a:spcPts val="560"/>
              </a:spcBef>
              <a:buSzPts val="1100"/>
              <a:buNone/>
            </a:pPr>
            <a:r>
              <a:rPr lang="en-US" sz="1600" b="1" dirty="0">
                <a:latin typeface="Calibri" panose="020F0502020204030204" pitchFamily="34" charset="0"/>
                <a:cs typeface="Calibri" panose="020F0502020204030204" pitchFamily="34" charset="0"/>
              </a:rPr>
              <a:t>FGM may be about to take place</a:t>
            </a:r>
            <a:endParaRPr sz="1600" b="1" dirty="0">
              <a:latin typeface="Calibri" panose="020F0502020204030204" pitchFamily="34" charset="0"/>
              <a:cs typeface="Calibri" panose="020F0502020204030204" pitchFamily="34" charset="0"/>
            </a:endParaRPr>
          </a:p>
          <a:p>
            <a:pPr indent="-330200" algn="just">
              <a:spcBef>
                <a:spcPts val="560"/>
              </a:spcBef>
              <a:buSzPts val="1600"/>
            </a:pPr>
            <a:r>
              <a:rPr lang="en-US" sz="1600" dirty="0">
                <a:latin typeface="Calibri" panose="020F0502020204030204" pitchFamily="34" charset="0"/>
                <a:cs typeface="Calibri" panose="020F0502020204030204" pitchFamily="34" charset="0"/>
              </a:rPr>
              <a:t>Unexpectedly absent from regular place of worship</a:t>
            </a:r>
            <a:endParaRPr sz="1600" dirty="0">
              <a:latin typeface="Calibri" panose="020F0502020204030204" pitchFamily="34" charset="0"/>
              <a:cs typeface="Calibri" panose="020F0502020204030204" pitchFamily="34" charset="0"/>
            </a:endParaRPr>
          </a:p>
          <a:p>
            <a:pPr indent="-330200" algn="just">
              <a:spcBef>
                <a:spcPts val="0"/>
              </a:spcBef>
              <a:buSzPts val="1600"/>
            </a:pPr>
            <a:r>
              <a:rPr lang="en-US" sz="1600" dirty="0">
                <a:latin typeface="Calibri" panose="020F0502020204030204" pitchFamily="34" charset="0"/>
                <a:cs typeface="Calibri" panose="020F0502020204030204" pitchFamily="34" charset="0"/>
              </a:rPr>
              <a:t>You hear reference to FGM in conversation</a:t>
            </a:r>
            <a:endParaRPr sz="1600" dirty="0">
              <a:latin typeface="Calibri" panose="020F0502020204030204" pitchFamily="34" charset="0"/>
              <a:cs typeface="Calibri" panose="020F0502020204030204" pitchFamily="34" charset="0"/>
            </a:endParaRPr>
          </a:p>
          <a:p>
            <a:pPr indent="-330200" algn="just">
              <a:spcBef>
                <a:spcPts val="0"/>
              </a:spcBef>
              <a:buSzPts val="1600"/>
            </a:pPr>
            <a:r>
              <a:rPr lang="en-US" sz="1600" dirty="0">
                <a:latin typeface="Calibri" panose="020F0502020204030204" pitchFamily="34" charset="0"/>
                <a:cs typeface="Calibri" panose="020F0502020204030204" pitchFamily="34" charset="0"/>
              </a:rPr>
              <a:t>Talk about a special procedure or that she is going to become a woman</a:t>
            </a:r>
            <a:endParaRPr sz="1600" dirty="0">
              <a:latin typeface="Calibri" panose="020F0502020204030204" pitchFamily="34" charset="0"/>
              <a:cs typeface="Calibri" panose="020F0502020204030204" pitchFamily="34" charset="0"/>
            </a:endParaRPr>
          </a:p>
          <a:p>
            <a:pPr indent="-330200" algn="just">
              <a:spcBef>
                <a:spcPts val="0"/>
              </a:spcBef>
              <a:buSzPts val="1600"/>
            </a:pPr>
            <a:r>
              <a:rPr lang="en-US" sz="1600" dirty="0">
                <a:latin typeface="Calibri" panose="020F0502020204030204" pitchFamily="34" charset="0"/>
                <a:cs typeface="Calibri" panose="020F0502020204030204" pitchFamily="34" charset="0"/>
              </a:rPr>
              <a:t>A girl may request for help</a:t>
            </a:r>
            <a:endParaRPr sz="1600" dirty="0">
              <a:latin typeface="Calibri" panose="020F0502020204030204" pitchFamily="34" charset="0"/>
              <a:cs typeface="Calibri" panose="020F0502020204030204" pitchFamily="34" charset="0"/>
            </a:endParaRPr>
          </a:p>
          <a:p>
            <a:pPr indent="-330200" algn="just">
              <a:spcBef>
                <a:spcPts val="0"/>
              </a:spcBef>
              <a:buSzPts val="1600"/>
            </a:pPr>
            <a:r>
              <a:rPr lang="en-US" sz="1600" dirty="0">
                <a:latin typeface="Calibri" panose="020F0502020204030204" pitchFamily="34" charset="0"/>
                <a:cs typeface="Calibri" panose="020F0502020204030204" pitchFamily="34" charset="0"/>
              </a:rPr>
              <a:t>Parents states that they or a relative will take the child out of the country for a prolonged period.</a:t>
            </a:r>
            <a:endParaRPr sz="1600" dirty="0">
              <a:latin typeface="Calibri" panose="020F0502020204030204" pitchFamily="34" charset="0"/>
              <a:cs typeface="Calibri" panose="020F0502020204030204" pitchFamily="34" charset="0"/>
            </a:endParaRPr>
          </a:p>
          <a:p>
            <a:pPr indent="-330200" algn="just">
              <a:spcBef>
                <a:spcPts val="0"/>
              </a:spcBef>
              <a:buSzPts val="1600"/>
            </a:pPr>
            <a:r>
              <a:rPr lang="en-US" sz="1600" dirty="0">
                <a:latin typeface="Calibri" panose="020F0502020204030204" pitchFamily="34" charset="0"/>
                <a:cs typeface="Calibri" panose="020F0502020204030204" pitchFamily="34" charset="0"/>
              </a:rPr>
              <a:t>A girl may talk about a long holiday to her country of origin or another country where the practice is prevalent</a:t>
            </a:r>
            <a:endParaRPr sz="1600" dirty="0">
              <a:latin typeface="Calibri" panose="020F0502020204030204" pitchFamily="34" charset="0"/>
              <a:cs typeface="Calibri" panose="020F0502020204030204" pitchFamily="34" charset="0"/>
            </a:endParaRPr>
          </a:p>
          <a:p>
            <a:pPr indent="-330200" algn="just">
              <a:spcBef>
                <a:spcPts val="0"/>
              </a:spcBef>
              <a:buSzPts val="1600"/>
            </a:pPr>
            <a:r>
              <a:rPr lang="en-US" sz="1600" dirty="0">
                <a:latin typeface="Calibri" panose="020F0502020204030204" pitchFamily="34" charset="0"/>
                <a:cs typeface="Calibri" panose="020F0502020204030204" pitchFamily="34" charset="0"/>
              </a:rPr>
              <a:t>Parents seeking to withdraw their children from learning about FGM</a:t>
            </a:r>
            <a:endParaRPr sz="1600" dirty="0">
              <a:latin typeface="Calibri" panose="020F0502020204030204" pitchFamily="34" charset="0"/>
              <a:cs typeface="Calibri" panose="020F0502020204030204" pitchFamily="34" charset="0"/>
            </a:endParaRPr>
          </a:p>
          <a:p>
            <a:pPr marL="0" indent="0" algn="just">
              <a:spcBef>
                <a:spcPts val="560"/>
              </a:spcBef>
              <a:buSzPts val="1100"/>
              <a:buNone/>
            </a:pPr>
            <a:endParaRPr sz="1600" b="1" dirty="0">
              <a:latin typeface="Calibri" panose="020F0502020204030204" pitchFamily="34" charset="0"/>
              <a:cs typeface="Calibri" panose="020F0502020204030204" pitchFamily="34" charset="0"/>
            </a:endParaRPr>
          </a:p>
          <a:p>
            <a:pPr marL="0" indent="0" algn="just">
              <a:spcBef>
                <a:spcPts val="560"/>
              </a:spcBef>
              <a:buNone/>
            </a:pPr>
            <a:endParaRPr sz="1600" b="1" dirty="0">
              <a:latin typeface="Calibri" panose="020F0502020204030204" pitchFamily="34" charset="0"/>
              <a:cs typeface="Calibri" panose="020F0502020204030204" pitchFamily="34" charset="0"/>
            </a:endParaRPr>
          </a:p>
          <a:p>
            <a:pPr indent="-228600">
              <a:spcBef>
                <a:spcPts val="560"/>
              </a:spcBef>
              <a:buNone/>
            </a:pPr>
            <a:endParaRPr dirty="0"/>
          </a:p>
        </p:txBody>
      </p:sp>
      <p:sp>
        <p:nvSpPr>
          <p:cNvPr id="307" name="Google Shape;307;p19"/>
          <p:cNvSpPr txBox="1"/>
          <p:nvPr/>
        </p:nvSpPr>
        <p:spPr>
          <a:xfrm>
            <a:off x="6096000" y="2122735"/>
            <a:ext cx="4466100" cy="4362300"/>
          </a:xfrm>
          <a:prstGeom prst="rect">
            <a:avLst/>
          </a:prstGeom>
          <a:noFill/>
          <a:ln>
            <a:noFill/>
          </a:ln>
        </p:spPr>
        <p:txBody>
          <a:bodyPr spcFirstLastPara="1" wrap="square" lIns="91425" tIns="45700" rIns="91425" bIns="45700" anchor="t" anchorCtr="0">
            <a:noAutofit/>
          </a:bodyPr>
          <a:lstStyle/>
          <a:p>
            <a:pPr marL="228600">
              <a:spcBef>
                <a:spcPts val="360"/>
              </a:spcBef>
              <a:buClr>
                <a:srgbClr val="000000"/>
              </a:buClr>
              <a:buSzPts val="1100"/>
            </a:pPr>
            <a:r>
              <a:rPr lang="en-US" sz="1600" b="1" kern="0" dirty="0">
                <a:solidFill>
                  <a:srgbClr val="000000"/>
                </a:solidFill>
                <a:latin typeface="Calibri" panose="020F0502020204030204" pitchFamily="34" charset="0"/>
                <a:ea typeface="Arial"/>
                <a:cs typeface="Calibri" panose="020F0502020204030204" pitchFamily="34" charset="0"/>
                <a:sym typeface="Arial"/>
              </a:rPr>
              <a:t>FGM may already have taken place</a:t>
            </a:r>
            <a:endParaRPr sz="1600" b="1" kern="0" dirty="0">
              <a:solidFill>
                <a:srgbClr val="000000"/>
              </a:solidFill>
              <a:latin typeface="Calibri" panose="020F0502020204030204" pitchFamily="34" charset="0"/>
              <a:ea typeface="Arial"/>
              <a:cs typeface="Calibri" panose="020F0502020204030204" pitchFamily="34" charset="0"/>
              <a:sym typeface="Arial"/>
            </a:endParaRPr>
          </a:p>
          <a:p>
            <a:pPr marL="457200" indent="-330200">
              <a:spcBef>
                <a:spcPts val="360"/>
              </a:spcBef>
              <a:buClr>
                <a:srgbClr val="000000"/>
              </a:buClr>
              <a:buSzPts val="1600"/>
              <a:buFont typeface="Arial"/>
              <a:buChar char="●"/>
            </a:pPr>
            <a:r>
              <a:rPr lang="en-US" sz="1600" kern="0" dirty="0">
                <a:solidFill>
                  <a:srgbClr val="000000"/>
                </a:solidFill>
                <a:latin typeface="Calibri" panose="020F0502020204030204" pitchFamily="34" charset="0"/>
                <a:ea typeface="Arial"/>
                <a:cs typeface="Calibri" panose="020F0502020204030204" pitchFamily="34" charset="0"/>
                <a:sym typeface="Arial"/>
              </a:rPr>
              <a:t>Difficulty walking, sitting or standing</a:t>
            </a:r>
            <a:endParaRPr sz="1600" kern="0" dirty="0">
              <a:solidFill>
                <a:srgbClr val="000000"/>
              </a:solidFill>
              <a:latin typeface="Calibri" panose="020F0502020204030204" pitchFamily="34" charset="0"/>
              <a:ea typeface="Arial"/>
              <a:cs typeface="Calibri" panose="020F0502020204030204" pitchFamily="34" charset="0"/>
              <a:sym typeface="Arial"/>
            </a:endParaRPr>
          </a:p>
          <a:p>
            <a:pPr marL="457200" indent="-330200">
              <a:buClr>
                <a:srgbClr val="000000"/>
              </a:buClr>
              <a:buSzPts val="1600"/>
              <a:buFont typeface="Arial"/>
              <a:buChar char="●"/>
            </a:pPr>
            <a:r>
              <a:rPr lang="en-US" sz="1600" kern="0" dirty="0">
                <a:solidFill>
                  <a:srgbClr val="000000"/>
                </a:solidFill>
                <a:latin typeface="Calibri" panose="020F0502020204030204" pitchFamily="34" charset="0"/>
                <a:ea typeface="Arial"/>
                <a:cs typeface="Calibri" panose="020F0502020204030204" pitchFamily="34" charset="0"/>
                <a:sym typeface="Arial"/>
              </a:rPr>
              <a:t> Spending a long time in the toilet</a:t>
            </a:r>
            <a:endParaRPr sz="1600" kern="0" dirty="0">
              <a:solidFill>
                <a:srgbClr val="000000"/>
              </a:solidFill>
              <a:latin typeface="Calibri" panose="020F0502020204030204" pitchFamily="34" charset="0"/>
              <a:ea typeface="Arial"/>
              <a:cs typeface="Calibri" panose="020F0502020204030204" pitchFamily="34" charset="0"/>
              <a:sym typeface="Arial"/>
            </a:endParaRPr>
          </a:p>
          <a:p>
            <a:pPr marL="457200" indent="-330200">
              <a:buClr>
                <a:srgbClr val="000000"/>
              </a:buClr>
              <a:buSzPts val="1600"/>
              <a:buFont typeface="Arial"/>
              <a:buChar char="●"/>
            </a:pPr>
            <a:r>
              <a:rPr lang="en-US" sz="1600" kern="0" dirty="0">
                <a:solidFill>
                  <a:srgbClr val="000000"/>
                </a:solidFill>
                <a:latin typeface="Calibri" panose="020F0502020204030204" pitchFamily="34" charset="0"/>
                <a:ea typeface="Arial"/>
                <a:cs typeface="Calibri" panose="020F0502020204030204" pitchFamily="34" charset="0"/>
                <a:sym typeface="Arial"/>
              </a:rPr>
              <a:t>Urinary, menstrual or stomach problems</a:t>
            </a:r>
            <a:endParaRPr sz="1600" kern="0" dirty="0">
              <a:solidFill>
                <a:srgbClr val="000000"/>
              </a:solidFill>
              <a:latin typeface="Calibri" panose="020F0502020204030204" pitchFamily="34" charset="0"/>
              <a:ea typeface="Arial"/>
              <a:cs typeface="Calibri" panose="020F0502020204030204" pitchFamily="34" charset="0"/>
              <a:sym typeface="Arial"/>
            </a:endParaRPr>
          </a:p>
          <a:p>
            <a:pPr marL="457200" indent="-330200">
              <a:buClr>
                <a:srgbClr val="000000"/>
              </a:buClr>
              <a:buSzPts val="1600"/>
              <a:buFont typeface="Arial"/>
              <a:buChar char="●"/>
            </a:pPr>
            <a:r>
              <a:rPr lang="en-US" sz="1600" kern="0" dirty="0">
                <a:solidFill>
                  <a:srgbClr val="000000"/>
                </a:solidFill>
                <a:latin typeface="Calibri" panose="020F0502020204030204" pitchFamily="34" charset="0"/>
                <a:ea typeface="Arial"/>
                <a:cs typeface="Calibri" panose="020F0502020204030204" pitchFamily="34" charset="0"/>
                <a:sym typeface="Arial"/>
              </a:rPr>
              <a:t>Prolonged or repeated absence from their usual place of worship</a:t>
            </a:r>
            <a:endParaRPr sz="1600" kern="0" dirty="0">
              <a:solidFill>
                <a:srgbClr val="000000"/>
              </a:solidFill>
              <a:latin typeface="Calibri" panose="020F0502020204030204" pitchFamily="34" charset="0"/>
              <a:ea typeface="Arial"/>
              <a:cs typeface="Calibri" panose="020F0502020204030204" pitchFamily="34" charset="0"/>
              <a:sym typeface="Arial"/>
            </a:endParaRPr>
          </a:p>
          <a:p>
            <a:pPr marL="457200" indent="-330200">
              <a:buClr>
                <a:srgbClr val="000000"/>
              </a:buClr>
              <a:buSzPts val="1600"/>
              <a:buFont typeface="Arial"/>
              <a:buChar char="●"/>
            </a:pPr>
            <a:r>
              <a:rPr lang="en-US" sz="1600" kern="0" dirty="0">
                <a:solidFill>
                  <a:srgbClr val="000000"/>
                </a:solidFill>
                <a:latin typeface="Calibri" panose="020F0502020204030204" pitchFamily="34" charset="0"/>
                <a:ea typeface="Arial"/>
                <a:cs typeface="Calibri" panose="020F0502020204030204" pitchFamily="34" charset="0"/>
                <a:sym typeface="Arial"/>
              </a:rPr>
              <a:t>Noticeable </a:t>
            </a:r>
            <a:r>
              <a:rPr lang="en-US" sz="1600" kern="0" dirty="0" err="1">
                <a:solidFill>
                  <a:srgbClr val="000000"/>
                </a:solidFill>
                <a:latin typeface="Calibri" panose="020F0502020204030204" pitchFamily="34" charset="0"/>
                <a:ea typeface="Arial"/>
                <a:cs typeface="Calibri" panose="020F0502020204030204" pitchFamily="34" charset="0"/>
                <a:sym typeface="Arial"/>
              </a:rPr>
              <a:t>behaviour</a:t>
            </a:r>
            <a:r>
              <a:rPr lang="en-US" sz="1600" kern="0" dirty="0">
                <a:solidFill>
                  <a:srgbClr val="000000"/>
                </a:solidFill>
                <a:latin typeface="Calibri" panose="020F0502020204030204" pitchFamily="34" charset="0"/>
                <a:ea typeface="Arial"/>
                <a:cs typeface="Calibri" panose="020F0502020204030204" pitchFamily="34" charset="0"/>
                <a:sym typeface="Arial"/>
              </a:rPr>
              <a:t> change</a:t>
            </a:r>
            <a:endParaRPr sz="1600" kern="0" dirty="0">
              <a:solidFill>
                <a:srgbClr val="000000"/>
              </a:solidFill>
              <a:latin typeface="Calibri" panose="020F0502020204030204" pitchFamily="34" charset="0"/>
              <a:ea typeface="Arial"/>
              <a:cs typeface="Calibri" panose="020F0502020204030204" pitchFamily="34" charset="0"/>
              <a:sym typeface="Arial"/>
            </a:endParaRPr>
          </a:p>
          <a:p>
            <a:pPr marL="457200" indent="-330200">
              <a:buClr>
                <a:srgbClr val="000000"/>
              </a:buClr>
              <a:buSzPts val="1600"/>
              <a:buFont typeface="Arial"/>
              <a:buChar char="●"/>
            </a:pPr>
            <a:r>
              <a:rPr lang="en-US" sz="1600" kern="0" dirty="0">
                <a:solidFill>
                  <a:srgbClr val="000000"/>
                </a:solidFill>
                <a:latin typeface="Calibri" panose="020F0502020204030204" pitchFamily="34" charset="0"/>
                <a:ea typeface="Arial"/>
                <a:cs typeface="Calibri" panose="020F0502020204030204" pitchFamily="34" charset="0"/>
                <a:sym typeface="Arial"/>
              </a:rPr>
              <a:t>Requests to be excluded from physical activities</a:t>
            </a:r>
            <a:endParaRPr sz="1600" kern="0" dirty="0">
              <a:solidFill>
                <a:srgbClr val="000000"/>
              </a:solidFill>
              <a:latin typeface="Calibri" panose="020F0502020204030204" pitchFamily="34" charset="0"/>
              <a:ea typeface="Arial"/>
              <a:cs typeface="Calibri" panose="020F0502020204030204" pitchFamily="34" charset="0"/>
              <a:sym typeface="Arial"/>
            </a:endParaRPr>
          </a:p>
          <a:p>
            <a:pPr marL="457200" indent="-330200">
              <a:buClr>
                <a:srgbClr val="000000"/>
              </a:buClr>
              <a:buSzPts val="1600"/>
              <a:buFont typeface="Arial"/>
              <a:buChar char="●"/>
            </a:pPr>
            <a:r>
              <a:rPr lang="en-US" sz="1600" kern="0" dirty="0">
                <a:solidFill>
                  <a:srgbClr val="000000"/>
                </a:solidFill>
                <a:latin typeface="Calibri" panose="020F0502020204030204" pitchFamily="34" charset="0"/>
                <a:ea typeface="Arial"/>
                <a:cs typeface="Calibri" panose="020F0502020204030204" pitchFamily="34" charset="0"/>
                <a:sym typeface="Arial"/>
              </a:rPr>
              <a:t>Girl or family member tell someone or ask for help</a:t>
            </a:r>
            <a:endParaRPr sz="1600" kern="0" dirty="0">
              <a:solidFill>
                <a:srgbClr val="000000"/>
              </a:solidFill>
              <a:latin typeface="Calibri" panose="020F0502020204030204" pitchFamily="34" charset="0"/>
              <a:ea typeface="Arial"/>
              <a:cs typeface="Calibri" panose="020F0502020204030204" pitchFamily="34" charset="0"/>
              <a:sym typeface="Arial"/>
            </a:endParaRPr>
          </a:p>
          <a:p>
            <a:pPr marL="457200" indent="-330200">
              <a:buClr>
                <a:srgbClr val="000000"/>
              </a:buClr>
              <a:buSzPts val="1600"/>
              <a:buFont typeface="Arial"/>
              <a:buChar char="●"/>
            </a:pPr>
            <a:r>
              <a:rPr lang="en-US" sz="1600" kern="0" dirty="0">
                <a:solidFill>
                  <a:srgbClr val="000000"/>
                </a:solidFill>
                <a:latin typeface="Calibri" panose="020F0502020204030204" pitchFamily="34" charset="0"/>
                <a:ea typeface="Arial"/>
                <a:cs typeface="Calibri" panose="020F0502020204030204" pitchFamily="34" charset="0"/>
                <a:sym typeface="Arial"/>
              </a:rPr>
              <a:t>May talk about pain or discomfort between her legs</a:t>
            </a:r>
            <a:endParaRPr sz="1600" kern="0" dirty="0">
              <a:solidFill>
                <a:srgbClr val="000000"/>
              </a:solidFill>
              <a:latin typeface="Calibri" panose="020F0502020204030204" pitchFamily="34" charset="0"/>
              <a:ea typeface="Arial"/>
              <a:cs typeface="Calibri" panose="020F0502020204030204" pitchFamily="34" charset="0"/>
              <a:sym typeface="Arial"/>
            </a:endParaRPr>
          </a:p>
          <a:p>
            <a:pPr marL="457200" indent="-330200">
              <a:buClr>
                <a:srgbClr val="000000"/>
              </a:buClr>
              <a:buSzPts val="1600"/>
              <a:buFont typeface="Arial"/>
              <a:buChar char="●"/>
            </a:pPr>
            <a:r>
              <a:rPr lang="en-US" sz="1600" kern="0" dirty="0">
                <a:solidFill>
                  <a:srgbClr val="000000"/>
                </a:solidFill>
                <a:latin typeface="Calibri" panose="020F0502020204030204" pitchFamily="34" charset="0"/>
                <a:ea typeface="Arial"/>
                <a:cs typeface="Calibri" panose="020F0502020204030204" pitchFamily="34" charset="0"/>
                <a:sym typeface="Arial"/>
              </a:rPr>
              <a:t>Increased emotional and psychological needs</a:t>
            </a:r>
            <a:endParaRPr sz="1600" kern="0" dirty="0">
              <a:solidFill>
                <a:srgbClr val="000000"/>
              </a:solidFill>
              <a:latin typeface="Calibri" panose="020F0502020204030204" pitchFamily="34" charset="0"/>
              <a:ea typeface="Arial"/>
              <a:cs typeface="Calibri" panose="020F0502020204030204" pitchFamily="34" charset="0"/>
              <a:sym typeface="Arial"/>
            </a:endParaRPr>
          </a:p>
          <a:p>
            <a:pPr marL="457200" indent="-330200">
              <a:buClr>
                <a:srgbClr val="000000"/>
              </a:buClr>
              <a:buSzPts val="1600"/>
              <a:buFont typeface="Arial"/>
              <a:buChar char="●"/>
            </a:pPr>
            <a:r>
              <a:rPr lang="en-US" sz="1600" kern="0" dirty="0">
                <a:solidFill>
                  <a:srgbClr val="000000"/>
                </a:solidFill>
                <a:latin typeface="Calibri" panose="020F0502020204030204" pitchFamily="34" charset="0"/>
                <a:ea typeface="Arial"/>
                <a:cs typeface="Calibri" panose="020F0502020204030204" pitchFamily="34" charset="0"/>
                <a:sym typeface="Arial"/>
              </a:rPr>
              <a:t>A girl may request for help</a:t>
            </a:r>
            <a:endParaRPr sz="1600" kern="0" dirty="0">
              <a:solidFill>
                <a:srgbClr val="000000"/>
              </a:solidFill>
              <a:latin typeface="Calibri" panose="020F0502020204030204" pitchFamily="34" charset="0"/>
              <a:ea typeface="Arial"/>
              <a:cs typeface="Calibri" panose="020F0502020204030204" pitchFamily="34" charset="0"/>
              <a:sym typeface="Arial"/>
            </a:endParaRPr>
          </a:p>
          <a:p>
            <a:pPr marL="457200" indent="-228600">
              <a:spcBef>
                <a:spcPts val="360"/>
              </a:spcBef>
              <a:buClr>
                <a:srgbClr val="000000"/>
              </a:buClr>
              <a:buSzPts val="1100"/>
            </a:pPr>
            <a:endParaRPr sz="1600" b="1" kern="0" dirty="0">
              <a:solidFill>
                <a:srgbClr val="000000"/>
              </a:solidFill>
              <a:latin typeface="Calibri" panose="020F0502020204030204" pitchFamily="34" charset="0"/>
              <a:ea typeface="Arial"/>
              <a:cs typeface="Calibri" panose="020F0502020204030204" pitchFamily="34" charset="0"/>
              <a:sym typeface="Arial"/>
            </a:endParaRPr>
          </a:p>
          <a:p>
            <a:pPr marL="457200" indent="-228600">
              <a:spcBef>
                <a:spcPts val="360"/>
              </a:spcBef>
              <a:buClr>
                <a:srgbClr val="000000"/>
              </a:buClr>
              <a:buSzPts val="1350"/>
            </a:pPr>
            <a:endParaRPr sz="1600" b="1" kern="0" dirty="0">
              <a:solidFill>
                <a:srgbClr val="000000"/>
              </a:solidFill>
              <a:latin typeface="Arial"/>
              <a:ea typeface="Arial"/>
              <a:cs typeface="Arial"/>
              <a:sym typeface="Arial"/>
            </a:endParaRPr>
          </a:p>
        </p:txBody>
      </p:sp>
      <p:pic>
        <p:nvPicPr>
          <p:cNvPr id="308" name="Google Shape;308;p19" descr="Logo, company name&#10;&#10;Description automatically generated"/>
          <p:cNvPicPr preferRelativeResize="0"/>
          <p:nvPr/>
        </p:nvPicPr>
        <p:blipFill rotWithShape="1">
          <a:blip r:embed="rId3">
            <a:alphaModFix/>
          </a:blip>
          <a:srcRect/>
          <a:stretch/>
        </p:blipFill>
        <p:spPr>
          <a:xfrm>
            <a:off x="9452992" y="62090"/>
            <a:ext cx="1109188" cy="11003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txBox="1">
            <a:spLocks noGrp="1"/>
          </p:cNvSpPr>
          <p:nvPr>
            <p:ph type="title"/>
          </p:nvPr>
        </p:nvSpPr>
        <p:spPr>
          <a:xfrm>
            <a:off x="2208212" y="762000"/>
            <a:ext cx="8001000" cy="1143000"/>
          </a:xfrm>
          <a:prstGeom prst="rect">
            <a:avLst/>
          </a:prstGeom>
          <a:noFill/>
          <a:ln>
            <a:noFill/>
          </a:ln>
        </p:spPr>
        <p:txBody>
          <a:bodyPr spcFirstLastPara="1" wrap="square" lIns="91425" tIns="45700" rIns="91425" bIns="45700" anchor="b" anchorCtr="0">
            <a:noAutofit/>
          </a:bodyPr>
          <a:lstStyle/>
          <a:p>
            <a:pPr>
              <a:buClr>
                <a:schemeClr val="dk1"/>
              </a:buClr>
              <a:buSzPts val="3600"/>
            </a:pPr>
            <a:r>
              <a:rPr lang="en-US"/>
              <a:t>Potential Risk Factors</a:t>
            </a:r>
            <a:endParaRPr/>
          </a:p>
        </p:txBody>
      </p:sp>
      <p:sp>
        <p:nvSpPr>
          <p:cNvPr id="314" name="Google Shape;314;p22"/>
          <p:cNvSpPr txBox="1">
            <a:spLocks noGrp="1"/>
          </p:cNvSpPr>
          <p:nvPr>
            <p:ph type="body" idx="1"/>
          </p:nvPr>
        </p:nvSpPr>
        <p:spPr>
          <a:xfrm>
            <a:off x="2455602" y="2430092"/>
            <a:ext cx="8001000" cy="4191000"/>
          </a:xfrm>
          <a:prstGeom prst="rect">
            <a:avLst/>
          </a:prstGeom>
          <a:noFill/>
          <a:ln>
            <a:noFill/>
          </a:ln>
        </p:spPr>
        <p:txBody>
          <a:bodyPr spcFirstLastPara="1" wrap="square" lIns="91425" tIns="45700" rIns="91425" bIns="45700" anchor="t" anchorCtr="0">
            <a:noAutofit/>
          </a:bodyPr>
          <a:lstStyle/>
          <a:p>
            <a:pPr marL="0" indent="0" algn="just">
              <a:spcBef>
                <a:spcPts val="480"/>
              </a:spcBef>
              <a:buNone/>
            </a:pPr>
            <a:r>
              <a:rPr lang="en-US" sz="1700">
                <a:solidFill>
                  <a:srgbClr val="000000"/>
                </a:solidFill>
              </a:rPr>
              <a:t>A girl born to a woman who has been subjected to FGM</a:t>
            </a:r>
            <a:endParaRPr sz="1700"/>
          </a:p>
          <a:p>
            <a:pPr marL="6350" indent="-6350" algn="just">
              <a:spcBef>
                <a:spcPts val="480"/>
              </a:spcBef>
              <a:buSzPts val="1300"/>
              <a:buChar char="•"/>
            </a:pPr>
            <a:r>
              <a:rPr lang="en-US" sz="1700">
                <a:solidFill>
                  <a:srgbClr val="000000"/>
                </a:solidFill>
              </a:rPr>
              <a:t>Any girl who has a sister or cousin has already undergone FGM </a:t>
            </a:r>
            <a:endParaRPr sz="1700"/>
          </a:p>
          <a:p>
            <a:pPr marL="6350" indent="-6350" algn="just">
              <a:spcBef>
                <a:spcPts val="480"/>
              </a:spcBef>
              <a:buSzPts val="1300"/>
              <a:buChar char="•"/>
            </a:pPr>
            <a:r>
              <a:rPr lang="en-US" sz="1700">
                <a:solidFill>
                  <a:srgbClr val="000000"/>
                </a:solidFill>
              </a:rPr>
              <a:t>A girl whose father comes from an affected community</a:t>
            </a:r>
            <a:endParaRPr sz="1700"/>
          </a:p>
          <a:p>
            <a:pPr marL="6350" indent="-6350" algn="just">
              <a:spcBef>
                <a:spcPts val="480"/>
              </a:spcBef>
              <a:buSzPts val="1300"/>
              <a:buChar char="•"/>
            </a:pPr>
            <a:r>
              <a:rPr lang="en-US" sz="1700">
                <a:solidFill>
                  <a:srgbClr val="000000"/>
                </a:solidFill>
              </a:rPr>
              <a:t>Belief that FGM is integral to cultural/religious identity. </a:t>
            </a:r>
            <a:endParaRPr sz="1700"/>
          </a:p>
          <a:p>
            <a:pPr marL="6350" indent="-6350" algn="just">
              <a:spcBef>
                <a:spcPts val="480"/>
              </a:spcBef>
              <a:buSzPts val="1300"/>
              <a:buChar char="•"/>
            </a:pPr>
            <a:r>
              <a:rPr lang="en-US" sz="1700">
                <a:solidFill>
                  <a:srgbClr val="000000"/>
                </a:solidFill>
              </a:rPr>
              <a:t>Strong levels of influence and involvement of elders in family life </a:t>
            </a:r>
            <a:endParaRPr sz="1700"/>
          </a:p>
          <a:p>
            <a:pPr marL="6350" indent="-6350" algn="just">
              <a:spcBef>
                <a:spcPts val="480"/>
              </a:spcBef>
              <a:buSzPts val="1300"/>
              <a:buChar char="•"/>
            </a:pPr>
            <a:r>
              <a:rPr lang="en-US" sz="1700">
                <a:solidFill>
                  <a:srgbClr val="000000"/>
                </a:solidFill>
              </a:rPr>
              <a:t>Limited level of integration within UK community</a:t>
            </a:r>
            <a:endParaRPr sz="1700"/>
          </a:p>
          <a:p>
            <a:pPr marL="6350" indent="-6350" algn="just">
              <a:spcBef>
                <a:spcPts val="480"/>
              </a:spcBef>
              <a:buSzPts val="1300"/>
            </a:pPr>
            <a:r>
              <a:rPr lang="en-US" sz="1700"/>
              <a:t>Family is not engaging with professionals (health, education or other)</a:t>
            </a:r>
            <a:endParaRPr sz="1700"/>
          </a:p>
          <a:p>
            <a:pPr marL="6350" indent="-6350" algn="just">
              <a:spcBef>
                <a:spcPts val="480"/>
              </a:spcBef>
              <a:buSzPts val="1300"/>
            </a:pPr>
            <a:r>
              <a:rPr lang="en-US" sz="1700"/>
              <a:t>Family is already known to social care in relation to other safeguarding issues</a:t>
            </a:r>
            <a:endParaRPr sz="1700"/>
          </a:p>
          <a:p>
            <a:pPr marL="6350" indent="-6350" algn="just">
              <a:spcBef>
                <a:spcPts val="480"/>
              </a:spcBef>
              <a:buSzPts val="1300"/>
            </a:pPr>
            <a:r>
              <a:rPr lang="en-US" sz="1700"/>
              <a:t>Limited access to information about FGM effects or UK law</a:t>
            </a:r>
            <a:endParaRPr sz="1700"/>
          </a:p>
          <a:p>
            <a:pPr marL="6350" indent="-6350" algn="just">
              <a:spcBef>
                <a:spcPts val="480"/>
              </a:spcBef>
              <a:buSzPts val="1300"/>
            </a:pPr>
            <a:r>
              <a:rPr lang="en-US" sz="1700"/>
              <a:t>A girl whose parent/family member expresses concern that FGM maybe carried out</a:t>
            </a:r>
            <a:endParaRPr sz="1700"/>
          </a:p>
          <a:p>
            <a:pPr marL="6350" indent="-6350" algn="just">
              <a:spcBef>
                <a:spcPts val="480"/>
              </a:spcBef>
              <a:buSzPts val="1300"/>
            </a:pPr>
            <a:r>
              <a:rPr lang="en-US" sz="1700"/>
              <a:t>A girl withdrawn from RSE at school may be at risk as a result of her parents wishing to keep her uninformed about her body and rights </a:t>
            </a:r>
            <a:endParaRPr sz="1700">
              <a:solidFill>
                <a:srgbClr val="000000"/>
              </a:solidFill>
            </a:endParaRPr>
          </a:p>
          <a:p>
            <a:pPr marL="0" indent="0">
              <a:lnSpc>
                <a:spcPct val="90000"/>
              </a:lnSpc>
              <a:spcBef>
                <a:spcPts val="400"/>
              </a:spcBef>
              <a:buSzPts val="1500"/>
              <a:buNone/>
            </a:pPr>
            <a:endParaRPr sz="1800"/>
          </a:p>
          <a:p>
            <a:pPr marL="0" indent="0">
              <a:lnSpc>
                <a:spcPct val="90000"/>
              </a:lnSpc>
              <a:spcBef>
                <a:spcPts val="400"/>
              </a:spcBef>
              <a:buSzPts val="1500"/>
              <a:buNone/>
            </a:pPr>
            <a:endParaRPr sz="1800"/>
          </a:p>
          <a:p>
            <a:pPr marL="0" indent="0">
              <a:lnSpc>
                <a:spcPct val="90000"/>
              </a:lnSpc>
              <a:spcBef>
                <a:spcPts val="400"/>
              </a:spcBef>
              <a:buSzPts val="1500"/>
              <a:buNone/>
            </a:pPr>
            <a:endParaRPr sz="1800"/>
          </a:p>
          <a:p>
            <a:pPr marL="0" indent="0">
              <a:lnSpc>
                <a:spcPct val="90000"/>
              </a:lnSpc>
              <a:spcBef>
                <a:spcPts val="400"/>
              </a:spcBef>
              <a:buSzPts val="1500"/>
              <a:buNone/>
            </a:pPr>
            <a:endParaRPr sz="1800"/>
          </a:p>
          <a:p>
            <a:pPr marL="0" indent="0">
              <a:lnSpc>
                <a:spcPct val="90000"/>
              </a:lnSpc>
              <a:spcBef>
                <a:spcPts val="400"/>
              </a:spcBef>
              <a:buSzPts val="1500"/>
              <a:buNone/>
            </a:pPr>
            <a:endParaRPr sz="1800"/>
          </a:p>
          <a:p>
            <a:pPr marL="342900" indent="-247650">
              <a:spcBef>
                <a:spcPts val="400"/>
              </a:spcBef>
              <a:buSzPts val="1500"/>
              <a:buNone/>
            </a:pPr>
            <a:endParaRPr sz="1800"/>
          </a:p>
        </p:txBody>
      </p:sp>
      <p:pic>
        <p:nvPicPr>
          <p:cNvPr id="315" name="Google Shape;315;p22" descr="Logo, company name&#10;&#10;Description automatically generated"/>
          <p:cNvPicPr preferRelativeResize="0"/>
          <p:nvPr/>
        </p:nvPicPr>
        <p:blipFill rotWithShape="1">
          <a:blip r:embed="rId3">
            <a:alphaModFix/>
          </a:blip>
          <a:srcRect/>
          <a:stretch/>
        </p:blipFill>
        <p:spPr>
          <a:xfrm>
            <a:off x="9452867" y="0"/>
            <a:ext cx="1109188" cy="1100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8"/>
          <p:cNvSpPr txBox="1">
            <a:spLocks noGrp="1"/>
          </p:cNvSpPr>
          <p:nvPr>
            <p:ph type="title"/>
          </p:nvPr>
        </p:nvSpPr>
        <p:spPr>
          <a:xfrm>
            <a:off x="2438400" y="762000"/>
            <a:ext cx="8001000" cy="1143000"/>
          </a:xfrm>
          <a:prstGeom prst="rect">
            <a:avLst/>
          </a:prstGeom>
          <a:noFill/>
          <a:ln>
            <a:noFill/>
          </a:ln>
        </p:spPr>
        <p:txBody>
          <a:bodyPr spcFirstLastPara="1" wrap="square" lIns="91425" tIns="45700" rIns="91425" bIns="45700" anchor="b" anchorCtr="0">
            <a:noAutofit/>
          </a:bodyPr>
          <a:lstStyle/>
          <a:p>
            <a:pPr>
              <a:buClr>
                <a:schemeClr val="dk2"/>
              </a:buClr>
              <a:buSzPts val="3600"/>
            </a:pPr>
            <a:r>
              <a:rPr lang="en-US" dirty="0">
                <a:latin typeface="Calibri" panose="020F0502020204030204" pitchFamily="34" charset="0"/>
                <a:cs typeface="Calibri" panose="020F0502020204030204" pitchFamily="34" charset="0"/>
              </a:rPr>
              <a:t>Safeguarding</a:t>
            </a:r>
            <a:endParaRPr dirty="0">
              <a:latin typeface="Calibri" panose="020F0502020204030204" pitchFamily="34" charset="0"/>
              <a:cs typeface="Calibri" panose="020F0502020204030204" pitchFamily="34" charset="0"/>
            </a:endParaRPr>
          </a:p>
        </p:txBody>
      </p:sp>
      <p:sp>
        <p:nvSpPr>
          <p:cNvPr id="321" name="Google Shape;321;p28"/>
          <p:cNvSpPr txBox="1">
            <a:spLocks noGrp="1"/>
          </p:cNvSpPr>
          <p:nvPr>
            <p:ph type="body" idx="1"/>
          </p:nvPr>
        </p:nvSpPr>
        <p:spPr>
          <a:xfrm>
            <a:off x="2611500" y="2133600"/>
            <a:ext cx="8121600" cy="4724400"/>
          </a:xfrm>
          <a:prstGeom prst="rect">
            <a:avLst/>
          </a:prstGeom>
          <a:noFill/>
          <a:ln>
            <a:noFill/>
          </a:ln>
        </p:spPr>
        <p:txBody>
          <a:bodyPr spcFirstLastPara="1" wrap="square" lIns="91425" tIns="45700" rIns="91425" bIns="45700" anchor="t" anchorCtr="0">
            <a:noAutofit/>
          </a:bodyPr>
          <a:lstStyle/>
          <a:p>
            <a:pPr marL="342900" indent="-228600">
              <a:spcBef>
                <a:spcPts val="0"/>
              </a:spcBef>
              <a:buSzPts val="1800"/>
              <a:buNone/>
            </a:pPr>
            <a:endParaRPr sz="2400" dirty="0"/>
          </a:p>
          <a:p>
            <a:pPr marL="342900" indent="-342900">
              <a:spcBef>
                <a:spcPts val="480"/>
              </a:spcBef>
              <a:buSzPts val="1800"/>
            </a:pPr>
            <a:r>
              <a:rPr lang="en-US" dirty="0">
                <a:latin typeface="Calibri" panose="020F0502020204030204" pitchFamily="34" charset="0"/>
                <a:cs typeface="Calibri" panose="020F0502020204030204" pitchFamily="34" charset="0"/>
              </a:rPr>
              <a:t>FGM is a serious child protection concern</a:t>
            </a:r>
            <a:endParaRPr dirty="0">
              <a:latin typeface="Calibri" panose="020F0502020204030204" pitchFamily="34" charset="0"/>
              <a:cs typeface="Calibri" panose="020F0502020204030204" pitchFamily="34" charset="0"/>
            </a:endParaRPr>
          </a:p>
          <a:p>
            <a:pPr marL="342900" indent="-342900">
              <a:spcBef>
                <a:spcPts val="480"/>
              </a:spcBef>
              <a:buSzPts val="1800"/>
            </a:pPr>
            <a:r>
              <a:rPr lang="en-US" dirty="0">
                <a:latin typeface="Calibri" panose="020F0502020204030204" pitchFamily="34" charset="0"/>
                <a:cs typeface="Calibri" panose="020F0502020204030204" pitchFamily="34" charset="0"/>
              </a:rPr>
              <a:t>We have a multi-agency responsibility to respond and protect </a:t>
            </a:r>
            <a:endParaRPr dirty="0">
              <a:latin typeface="Calibri" panose="020F0502020204030204" pitchFamily="34" charset="0"/>
              <a:cs typeface="Calibri" panose="020F0502020204030204" pitchFamily="34" charset="0"/>
            </a:endParaRPr>
          </a:p>
          <a:p>
            <a:pPr marL="342900" indent="-342900">
              <a:spcBef>
                <a:spcPts val="480"/>
              </a:spcBef>
              <a:buSzPts val="1800"/>
            </a:pPr>
            <a:r>
              <a:rPr lang="en-US" dirty="0">
                <a:latin typeface="Calibri" panose="020F0502020204030204" pitchFamily="34" charset="0"/>
                <a:cs typeface="Calibri" panose="020F0502020204030204" pitchFamily="34" charset="0"/>
              </a:rPr>
              <a:t>Follow multi-agency statutory guidance/your services safeguarding procedures</a:t>
            </a:r>
            <a:endParaRPr dirty="0">
              <a:latin typeface="Calibri" panose="020F0502020204030204" pitchFamily="34" charset="0"/>
              <a:cs typeface="Calibri" panose="020F0502020204030204" pitchFamily="34" charset="0"/>
            </a:endParaRPr>
          </a:p>
          <a:p>
            <a:pPr marL="342900" indent="-342900">
              <a:spcBef>
                <a:spcPts val="480"/>
              </a:spcBef>
              <a:buSzPts val="1800"/>
            </a:pPr>
            <a:r>
              <a:rPr lang="en-US" dirty="0">
                <a:latin typeface="Calibri" panose="020F0502020204030204" pitchFamily="34" charset="0"/>
                <a:cs typeface="Calibri" panose="020F0502020204030204" pitchFamily="34" charset="0"/>
              </a:rPr>
              <a:t>Check FGM is included in policies/procedures</a:t>
            </a:r>
            <a:endParaRPr dirty="0">
              <a:latin typeface="Calibri" panose="020F0502020204030204" pitchFamily="34" charset="0"/>
              <a:cs typeface="Calibri" panose="020F0502020204030204" pitchFamily="34" charset="0"/>
            </a:endParaRPr>
          </a:p>
          <a:p>
            <a:pPr marL="342900" indent="-342900">
              <a:lnSpc>
                <a:spcPct val="90000"/>
              </a:lnSpc>
              <a:spcBef>
                <a:spcPts val="560"/>
              </a:spcBef>
              <a:buSzPts val="2100"/>
              <a:buNone/>
            </a:pPr>
            <a:endParaRPr dirty="0">
              <a:latin typeface="Calibri" panose="020F0502020204030204" pitchFamily="34" charset="0"/>
              <a:cs typeface="Calibri" panose="020F0502020204030204" pitchFamily="34" charset="0"/>
            </a:endParaRPr>
          </a:p>
          <a:p>
            <a:pPr marL="342900" indent="-342900">
              <a:lnSpc>
                <a:spcPct val="90000"/>
              </a:lnSpc>
              <a:spcBef>
                <a:spcPts val="560"/>
              </a:spcBef>
              <a:buSzPts val="2100"/>
              <a:buNone/>
            </a:pPr>
            <a:endParaRPr dirty="0"/>
          </a:p>
          <a:p>
            <a:pPr marL="342900" indent="-342900">
              <a:lnSpc>
                <a:spcPct val="90000"/>
              </a:lnSpc>
              <a:spcBef>
                <a:spcPts val="560"/>
              </a:spcBef>
              <a:buSzPts val="2100"/>
              <a:buNone/>
            </a:pPr>
            <a:endParaRPr dirty="0"/>
          </a:p>
          <a:p>
            <a:pPr marL="342900" indent="-342900">
              <a:lnSpc>
                <a:spcPct val="90000"/>
              </a:lnSpc>
              <a:spcBef>
                <a:spcPts val="560"/>
              </a:spcBef>
              <a:buSzPts val="2100"/>
              <a:buNone/>
            </a:pPr>
            <a:endParaRPr dirty="0"/>
          </a:p>
          <a:p>
            <a:pPr marL="342900" indent="-209550">
              <a:lnSpc>
                <a:spcPct val="90000"/>
              </a:lnSpc>
              <a:spcBef>
                <a:spcPts val="560"/>
              </a:spcBef>
              <a:buSzPts val="2100"/>
              <a:buNone/>
            </a:pPr>
            <a:endParaRPr dirty="0"/>
          </a:p>
          <a:p>
            <a:pPr marL="342900" indent="-209550">
              <a:spcBef>
                <a:spcPts val="560"/>
              </a:spcBef>
              <a:buSzPts val="2100"/>
              <a:buNone/>
            </a:pPr>
            <a:endParaRPr dirty="0"/>
          </a:p>
        </p:txBody>
      </p:sp>
      <p:pic>
        <p:nvPicPr>
          <p:cNvPr id="322" name="Google Shape;322;p28" descr="Logo, company name&#10;&#10;Description automatically generated"/>
          <p:cNvPicPr preferRelativeResize="0"/>
          <p:nvPr/>
        </p:nvPicPr>
        <p:blipFill rotWithShape="1">
          <a:blip r:embed="rId3">
            <a:alphaModFix/>
          </a:blip>
          <a:srcRect/>
          <a:stretch/>
        </p:blipFill>
        <p:spPr>
          <a:xfrm>
            <a:off x="9452867" y="0"/>
            <a:ext cx="1109188" cy="1100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7a80919bc4_0_0"/>
          <p:cNvSpPr txBox="1">
            <a:spLocks noGrp="1"/>
          </p:cNvSpPr>
          <p:nvPr>
            <p:ph type="title"/>
          </p:nvPr>
        </p:nvSpPr>
        <p:spPr>
          <a:xfrm>
            <a:off x="2438400" y="762000"/>
            <a:ext cx="8001000" cy="1143000"/>
          </a:xfrm>
          <a:prstGeom prst="rect">
            <a:avLst/>
          </a:prstGeom>
          <a:noFill/>
          <a:ln>
            <a:noFill/>
          </a:ln>
        </p:spPr>
        <p:txBody>
          <a:bodyPr spcFirstLastPara="1" wrap="square" lIns="91425" tIns="45700" rIns="91425" bIns="45700" anchor="b" anchorCtr="0">
            <a:noAutofit/>
          </a:bodyPr>
          <a:lstStyle/>
          <a:p>
            <a:r>
              <a:rPr lang="en-US" dirty="0">
                <a:latin typeface="Calibri" panose="020F0502020204030204" pitchFamily="34" charset="0"/>
                <a:cs typeface="Calibri" panose="020F0502020204030204" pitchFamily="34" charset="0"/>
              </a:rPr>
              <a:t>Safeguarding Pathway </a:t>
            </a:r>
            <a:endParaRPr dirty="0">
              <a:latin typeface="Calibri" panose="020F0502020204030204" pitchFamily="34" charset="0"/>
              <a:cs typeface="Calibri" panose="020F0502020204030204" pitchFamily="34" charset="0"/>
            </a:endParaRPr>
          </a:p>
        </p:txBody>
      </p:sp>
      <p:sp>
        <p:nvSpPr>
          <p:cNvPr id="329" name="Google Shape;329;g17a80919bc4_0_0"/>
          <p:cNvSpPr txBox="1">
            <a:spLocks noGrp="1"/>
          </p:cNvSpPr>
          <p:nvPr>
            <p:ph type="body" idx="1"/>
          </p:nvPr>
        </p:nvSpPr>
        <p:spPr>
          <a:xfrm>
            <a:off x="2505000" y="2442100"/>
            <a:ext cx="7661400" cy="4079400"/>
          </a:xfrm>
          <a:prstGeom prst="rect">
            <a:avLst/>
          </a:prstGeom>
          <a:noFill/>
          <a:ln>
            <a:noFill/>
          </a:ln>
        </p:spPr>
        <p:txBody>
          <a:bodyPr spcFirstLastPara="1" wrap="square" lIns="91425" tIns="45700" rIns="91425" bIns="45700" anchor="t" anchorCtr="0">
            <a:noAutofit/>
          </a:bodyPr>
          <a:lstStyle/>
          <a:p>
            <a:pPr indent="-381000">
              <a:buSzPts val="2400"/>
              <a:buAutoNum type="arabicPeriod"/>
            </a:pPr>
            <a:r>
              <a:rPr lang="en-US" sz="2400" dirty="0">
                <a:latin typeface="Calibri" panose="020F0502020204030204" pitchFamily="34" charset="0"/>
                <a:cs typeface="Calibri" panose="020F0502020204030204" pitchFamily="34" charset="0"/>
              </a:rPr>
              <a:t>Girl discloses she has undergone FGM/you suspect a girl is at risk</a:t>
            </a:r>
            <a:endParaRPr sz="2400" dirty="0">
              <a:latin typeface="Calibri" panose="020F0502020204030204" pitchFamily="34" charset="0"/>
              <a:cs typeface="Calibri" panose="020F0502020204030204" pitchFamily="34" charset="0"/>
            </a:endParaRPr>
          </a:p>
          <a:p>
            <a:pPr indent="-381000">
              <a:spcBef>
                <a:spcPts val="0"/>
              </a:spcBef>
              <a:buSzPts val="2400"/>
              <a:buAutoNum type="arabicPeriod"/>
            </a:pPr>
            <a:r>
              <a:rPr lang="en-US" sz="2400" dirty="0">
                <a:latin typeface="Calibri" panose="020F0502020204030204" pitchFamily="34" charset="0"/>
                <a:cs typeface="Calibri" panose="020F0502020204030204" pitchFamily="34" charset="0"/>
              </a:rPr>
              <a:t>Efforts should be made to establish the full facts from the child before any action is taken. </a:t>
            </a:r>
            <a:endParaRPr sz="2400" dirty="0">
              <a:latin typeface="Calibri" panose="020F0502020204030204" pitchFamily="34" charset="0"/>
              <a:cs typeface="Calibri" panose="020F0502020204030204" pitchFamily="34" charset="0"/>
            </a:endParaRPr>
          </a:p>
          <a:p>
            <a:pPr indent="-381000">
              <a:spcBef>
                <a:spcPts val="0"/>
              </a:spcBef>
              <a:buSzPts val="2400"/>
              <a:buAutoNum type="arabicPeriod"/>
            </a:pPr>
            <a:r>
              <a:rPr lang="en-US" sz="2400" dirty="0">
                <a:latin typeface="Calibri" panose="020F0502020204030204" pitchFamily="34" charset="0"/>
                <a:cs typeface="Calibri" panose="020F0502020204030204" pitchFamily="34" charset="0"/>
              </a:rPr>
              <a:t>The member of staff should discuss it with the school’s designated safeguarding lead, following the procedures set out in the child protection policy</a:t>
            </a:r>
            <a:endParaRPr sz="2400" dirty="0">
              <a:latin typeface="Calibri" panose="020F0502020204030204" pitchFamily="34" charset="0"/>
              <a:cs typeface="Calibri" panose="020F0502020204030204" pitchFamily="34" charset="0"/>
            </a:endParaRPr>
          </a:p>
          <a:p>
            <a:pPr indent="-381000">
              <a:spcBef>
                <a:spcPts val="0"/>
              </a:spcBef>
              <a:buSzPts val="2400"/>
              <a:buAutoNum type="arabicPeriod"/>
            </a:pPr>
            <a:r>
              <a:rPr lang="en-US" sz="2400" dirty="0">
                <a:latin typeface="Calibri" panose="020F0502020204030204" pitchFamily="34" charset="0"/>
                <a:cs typeface="Calibri" panose="020F0502020204030204" pitchFamily="34" charset="0"/>
              </a:rPr>
              <a:t>FGM should be treated as a child protection concern and referred to the relevant authorities as outlined in the school’s child protection policy</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a0ac199d90_0_29"/>
          <p:cNvSpPr txBox="1">
            <a:spLocks noGrp="1"/>
          </p:cNvSpPr>
          <p:nvPr>
            <p:ph type="title"/>
          </p:nvPr>
        </p:nvSpPr>
        <p:spPr>
          <a:xfrm>
            <a:off x="2438400" y="762000"/>
            <a:ext cx="8001000" cy="1143000"/>
          </a:xfrm>
          <a:prstGeom prst="rect">
            <a:avLst/>
          </a:prstGeom>
          <a:noFill/>
          <a:ln>
            <a:noFill/>
          </a:ln>
        </p:spPr>
        <p:txBody>
          <a:bodyPr spcFirstLastPara="1" wrap="square" lIns="91425" tIns="45700" rIns="91425" bIns="45700" anchor="b" anchorCtr="0">
            <a:noAutofit/>
          </a:bodyPr>
          <a:lstStyle/>
          <a:p>
            <a:r>
              <a:rPr lang="en-US" dirty="0">
                <a:latin typeface="Calibri" panose="020F0502020204030204" pitchFamily="34" charset="0"/>
                <a:cs typeface="Calibri" panose="020F0502020204030204" pitchFamily="34" charset="0"/>
              </a:rPr>
              <a:t>Survivor’s Story</a:t>
            </a:r>
            <a:endParaRPr dirty="0">
              <a:latin typeface="Calibri" panose="020F0502020204030204" pitchFamily="34" charset="0"/>
              <a:cs typeface="Calibri" panose="020F0502020204030204" pitchFamily="34" charset="0"/>
            </a:endParaRPr>
          </a:p>
        </p:txBody>
      </p:sp>
      <p:sp>
        <p:nvSpPr>
          <p:cNvPr id="336" name="Google Shape;336;g1a0ac199d90_0_29"/>
          <p:cNvSpPr txBox="1">
            <a:spLocks noGrp="1"/>
          </p:cNvSpPr>
          <p:nvPr>
            <p:ph type="body" idx="1"/>
          </p:nvPr>
        </p:nvSpPr>
        <p:spPr>
          <a:xfrm>
            <a:off x="2095499" y="2059327"/>
            <a:ext cx="9462091" cy="4660449"/>
          </a:xfrm>
          <a:prstGeom prst="rect">
            <a:avLst/>
          </a:prstGeom>
          <a:noFill/>
          <a:ln>
            <a:noFill/>
          </a:ln>
        </p:spPr>
        <p:txBody>
          <a:bodyPr spcFirstLastPara="1" wrap="square" lIns="91425" tIns="45700" rIns="91425" bIns="45700" anchor="t" anchorCtr="0">
            <a:noAutofit/>
          </a:bodyPr>
          <a:lstStyle/>
          <a:p>
            <a:pPr marL="0" indent="0" algn="just">
              <a:lnSpc>
                <a:spcPct val="115000"/>
              </a:lnSpc>
              <a:spcBef>
                <a:spcPts val="0"/>
              </a:spcBef>
              <a:buNone/>
            </a:pPr>
            <a:r>
              <a:rPr lang="en-US" sz="1800" dirty="0"/>
              <a:t>I </a:t>
            </a:r>
            <a:r>
              <a:rPr lang="en-US" sz="2000" dirty="0">
                <a:latin typeface="Calibri" panose="020F0502020204030204" pitchFamily="34" charset="0"/>
                <a:cs typeface="Calibri" panose="020F0502020204030204" pitchFamily="34" charset="0"/>
              </a:rPr>
              <a:t>was about 7 or 8 years old when I first underwent the cut in Eritrea. </a:t>
            </a:r>
          </a:p>
          <a:p>
            <a:pPr marL="0" indent="0" algn="just">
              <a:lnSpc>
                <a:spcPct val="115000"/>
              </a:lnSpc>
              <a:spcBef>
                <a:spcPts val="0"/>
              </a:spcBef>
              <a:buNone/>
            </a:pPr>
            <a:r>
              <a:rPr lang="en-US" sz="2000" dirty="0">
                <a:latin typeface="Calibri" panose="020F0502020204030204" pitchFamily="34" charset="0"/>
                <a:cs typeface="Calibri" panose="020F0502020204030204" pitchFamily="34" charset="0"/>
              </a:rPr>
              <a:t>I was later cut  in Sudan, at the age of 15 years old. The first procedure took place  about 6 o’clock in the morning. </a:t>
            </a:r>
          </a:p>
          <a:p>
            <a:pPr marL="0" indent="0" algn="just">
              <a:lnSpc>
                <a:spcPct val="115000"/>
              </a:lnSpc>
              <a:spcBef>
                <a:spcPts val="0"/>
              </a:spcBef>
              <a:buNone/>
            </a:pPr>
            <a:endParaRPr lang="en-US" sz="1000" dirty="0">
              <a:latin typeface="Calibri" panose="020F0502020204030204" pitchFamily="34" charset="0"/>
              <a:cs typeface="Calibri" panose="020F0502020204030204" pitchFamily="34" charset="0"/>
            </a:endParaRPr>
          </a:p>
          <a:p>
            <a:pPr marL="0" indent="0" algn="just">
              <a:lnSpc>
                <a:spcPct val="115000"/>
              </a:lnSpc>
              <a:spcBef>
                <a:spcPts val="0"/>
              </a:spcBef>
              <a:buNone/>
            </a:pPr>
            <a:r>
              <a:rPr lang="en-US" sz="2000" dirty="0">
                <a:latin typeface="Calibri" panose="020F0502020204030204" pitchFamily="34" charset="0"/>
                <a:cs typeface="Calibri" panose="020F0502020204030204" pitchFamily="34" charset="0"/>
              </a:rPr>
              <a:t>Preparations were made and food was prepared. It was like a celebration. The circumciser charged 20 </a:t>
            </a:r>
            <a:r>
              <a:rPr lang="en-US" sz="2000" dirty="0" err="1">
                <a:latin typeface="Calibri" panose="020F0502020204030204" pitchFamily="34" charset="0"/>
                <a:cs typeface="Calibri" panose="020F0502020204030204" pitchFamily="34" charset="0"/>
              </a:rPr>
              <a:t>Nafka</a:t>
            </a:r>
            <a:r>
              <a:rPr lang="en-US" sz="2000" dirty="0">
                <a:latin typeface="Calibri" panose="020F0502020204030204" pitchFamily="34" charset="0"/>
                <a:cs typeface="Calibri" panose="020F0502020204030204" pitchFamily="34" charset="0"/>
              </a:rPr>
              <a:t> (£1.10) to undertake the cut. I was laid on a wooden surface and my legs and hands were held apart on each side. Before the </a:t>
            </a:r>
            <a:r>
              <a:rPr lang="en-US" sz="2000" dirty="0" err="1">
                <a:latin typeface="Calibri" panose="020F0502020204030204" pitchFamily="34" charset="0"/>
                <a:cs typeface="Calibri" panose="020F0502020204030204" pitchFamily="34" charset="0"/>
              </a:rPr>
              <a:t>cut,the</a:t>
            </a:r>
            <a:r>
              <a:rPr lang="en-US" sz="2000" dirty="0">
                <a:latin typeface="Calibri" panose="020F0502020204030204" pitchFamily="34" charset="0"/>
                <a:cs typeface="Calibri" panose="020F0502020204030204" pitchFamily="34" charset="0"/>
              </a:rPr>
              <a:t> female circumciser applied ash on my genitalia, heated the blade on fire and cut me. </a:t>
            </a:r>
          </a:p>
          <a:p>
            <a:pPr marL="0" indent="0" algn="just">
              <a:lnSpc>
                <a:spcPct val="115000"/>
              </a:lnSpc>
              <a:spcBef>
                <a:spcPts val="0"/>
              </a:spcBef>
              <a:buNone/>
            </a:pPr>
            <a:endParaRPr lang="en-US" sz="1000" dirty="0">
              <a:latin typeface="Calibri" panose="020F0502020204030204" pitchFamily="34" charset="0"/>
              <a:cs typeface="Calibri" panose="020F0502020204030204" pitchFamily="34" charset="0"/>
            </a:endParaRPr>
          </a:p>
          <a:p>
            <a:pPr marL="0" indent="0" algn="just">
              <a:lnSpc>
                <a:spcPct val="115000"/>
              </a:lnSpc>
              <a:spcBef>
                <a:spcPts val="0"/>
              </a:spcBef>
              <a:buNone/>
            </a:pPr>
            <a:r>
              <a:rPr lang="en-US" sz="2000" dirty="0">
                <a:latin typeface="Calibri" panose="020F0502020204030204" pitchFamily="34" charset="0"/>
                <a:cs typeface="Calibri" panose="020F0502020204030204" pitchFamily="34" charset="0"/>
              </a:rPr>
              <a:t>During  this first procedure, a small cut was made on my genitalia. The circumciser then applied raw egg and alcohol on the wound and then tied my legs with a rope. Afterwards, I was  carried to my room and stayed there for about a month in order to heal. During this time, I only  ate small portions of food and drinks, to prevent me from going to the toilet too often. The rope on my legs was removed when I recovered.</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7"/>
          <p:cNvSpPr txBox="1">
            <a:spLocks noGrp="1"/>
          </p:cNvSpPr>
          <p:nvPr>
            <p:ph type="title"/>
          </p:nvPr>
        </p:nvSpPr>
        <p:spPr>
          <a:xfrm>
            <a:off x="2403475" y="620712"/>
            <a:ext cx="8264524" cy="1143000"/>
          </a:xfrm>
          <a:prstGeom prst="rect">
            <a:avLst/>
          </a:prstGeom>
          <a:noFill/>
          <a:ln>
            <a:noFill/>
          </a:ln>
        </p:spPr>
        <p:txBody>
          <a:bodyPr spcFirstLastPara="1" wrap="square" lIns="91425" tIns="45700" rIns="91425" bIns="45700" anchor="b" anchorCtr="0">
            <a:noAutofit/>
          </a:bodyPr>
          <a:lstStyle/>
          <a:p>
            <a:pPr>
              <a:buClr>
                <a:schemeClr val="dk2"/>
              </a:buClr>
              <a:buSzPts val="3600"/>
            </a:pPr>
            <a:r>
              <a:rPr lang="en-US" dirty="0">
                <a:latin typeface="Calibri" panose="020F0502020204030204" pitchFamily="34" charset="0"/>
                <a:cs typeface="Calibri" panose="020F0502020204030204" pitchFamily="34" charset="0"/>
              </a:rPr>
              <a:t>How you can get involved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with </a:t>
            </a:r>
            <a:r>
              <a:rPr lang="en-US" dirty="0" err="1">
                <a:latin typeface="Calibri" panose="020F0502020204030204" pitchFamily="34" charset="0"/>
                <a:cs typeface="Calibri" panose="020F0502020204030204" pitchFamily="34" charset="0"/>
              </a:rPr>
              <a:t>Mojatu</a:t>
            </a:r>
            <a:r>
              <a:rPr lang="en-US" dirty="0">
                <a:latin typeface="Calibri" panose="020F0502020204030204" pitchFamily="34" charset="0"/>
                <a:cs typeface="Calibri" panose="020F0502020204030204" pitchFamily="34" charset="0"/>
              </a:rPr>
              <a:t> Foundation</a:t>
            </a:r>
            <a:endParaRPr dirty="0">
              <a:latin typeface="Calibri" panose="020F0502020204030204" pitchFamily="34" charset="0"/>
              <a:cs typeface="Calibri" panose="020F0502020204030204" pitchFamily="34" charset="0"/>
            </a:endParaRPr>
          </a:p>
        </p:txBody>
      </p:sp>
      <p:sp>
        <p:nvSpPr>
          <p:cNvPr id="363" name="Google Shape;363;p37"/>
          <p:cNvSpPr txBox="1">
            <a:spLocks noGrp="1"/>
          </p:cNvSpPr>
          <p:nvPr>
            <p:ph type="body" idx="1"/>
          </p:nvPr>
        </p:nvSpPr>
        <p:spPr>
          <a:xfrm>
            <a:off x="2510100" y="1966800"/>
            <a:ext cx="8157900" cy="4891200"/>
          </a:xfrm>
          <a:prstGeom prst="rect">
            <a:avLst/>
          </a:prstGeom>
          <a:noFill/>
          <a:ln>
            <a:noFill/>
          </a:ln>
        </p:spPr>
        <p:txBody>
          <a:bodyPr spcFirstLastPara="1" wrap="square" lIns="91425" tIns="45700" rIns="91425" bIns="45700" anchor="t" anchorCtr="0">
            <a:noAutofit/>
          </a:bodyPr>
          <a:lstStyle/>
          <a:p>
            <a:pPr marL="0" indent="0">
              <a:lnSpc>
                <a:spcPct val="90000"/>
              </a:lnSpc>
              <a:spcBef>
                <a:spcPts val="0"/>
              </a:spcBef>
              <a:buSzPts val="2100"/>
              <a:buNone/>
            </a:pPr>
            <a:endParaRPr dirty="0"/>
          </a:p>
          <a:p>
            <a:pPr marL="0" indent="-114300">
              <a:lnSpc>
                <a:spcPct val="90000"/>
              </a:lnSpc>
              <a:spcBef>
                <a:spcPts val="480"/>
              </a:spcBef>
              <a:buSzPts val="1800"/>
            </a:pPr>
            <a:r>
              <a:rPr lang="en-US" sz="2400" b="1" dirty="0">
                <a:latin typeface="Calibri" panose="020F0502020204030204" pitchFamily="34" charset="0"/>
                <a:cs typeface="Calibri" panose="020F0502020204030204" pitchFamily="34" charset="0"/>
              </a:rPr>
              <a:t>SIGN THE PLEDGE and join the global movement!</a:t>
            </a:r>
            <a:endParaRPr dirty="0">
              <a:latin typeface="Calibri" panose="020F0502020204030204" pitchFamily="34" charset="0"/>
              <a:cs typeface="Calibri" panose="020F0502020204030204" pitchFamily="34" charset="0"/>
            </a:endParaRPr>
          </a:p>
          <a:p>
            <a:pPr marL="0" indent="-114300">
              <a:lnSpc>
                <a:spcPct val="90000"/>
              </a:lnSpc>
              <a:spcBef>
                <a:spcPts val="480"/>
              </a:spcBef>
              <a:buSzPts val="1800"/>
            </a:pPr>
            <a:r>
              <a:rPr lang="en-US" sz="2400" dirty="0">
                <a:latin typeface="Calibri" panose="020F0502020204030204" pitchFamily="34" charset="0"/>
                <a:cs typeface="Calibri" panose="020F0502020204030204" pitchFamily="34" charset="0"/>
              </a:rPr>
              <a:t>Community and Faith Leaders- Global Ambassadors</a:t>
            </a:r>
            <a:endParaRPr dirty="0">
              <a:latin typeface="Calibri" panose="020F0502020204030204" pitchFamily="34" charset="0"/>
              <a:cs typeface="Calibri" panose="020F0502020204030204" pitchFamily="34" charset="0"/>
            </a:endParaRPr>
          </a:p>
          <a:p>
            <a:pPr marL="0" indent="-114300">
              <a:lnSpc>
                <a:spcPct val="90000"/>
              </a:lnSpc>
              <a:spcBef>
                <a:spcPts val="480"/>
              </a:spcBef>
              <a:buSzPts val="1800"/>
            </a:pPr>
            <a:r>
              <a:rPr lang="en-US" sz="2400" dirty="0">
                <a:latin typeface="Calibri" panose="020F0502020204030204" pitchFamily="34" charset="0"/>
                <a:cs typeface="Calibri" panose="020F0502020204030204" pitchFamily="34" charset="0"/>
              </a:rPr>
              <a:t>Adopt a tree</a:t>
            </a:r>
            <a:endParaRPr dirty="0">
              <a:latin typeface="Calibri" panose="020F0502020204030204" pitchFamily="34" charset="0"/>
              <a:cs typeface="Calibri" panose="020F0502020204030204" pitchFamily="34" charset="0"/>
            </a:endParaRPr>
          </a:p>
          <a:p>
            <a:pPr marL="0" indent="-114300">
              <a:lnSpc>
                <a:spcPct val="90000"/>
              </a:lnSpc>
              <a:spcBef>
                <a:spcPts val="480"/>
              </a:spcBef>
              <a:buSzPts val="1800"/>
            </a:pPr>
            <a:r>
              <a:rPr lang="en-US" sz="2400" dirty="0">
                <a:latin typeface="Calibri" panose="020F0502020204030204" pitchFamily="34" charset="0"/>
                <a:cs typeface="Calibri" panose="020F0502020204030204" pitchFamily="34" charset="0"/>
              </a:rPr>
              <a:t>Engage in our community work</a:t>
            </a:r>
            <a:endParaRPr dirty="0">
              <a:latin typeface="Calibri" panose="020F0502020204030204" pitchFamily="34" charset="0"/>
              <a:cs typeface="Calibri" panose="020F0502020204030204" pitchFamily="34" charset="0"/>
            </a:endParaRPr>
          </a:p>
          <a:p>
            <a:pPr marL="0" indent="-114300">
              <a:lnSpc>
                <a:spcPct val="90000"/>
              </a:lnSpc>
              <a:spcBef>
                <a:spcPts val="480"/>
              </a:spcBef>
              <a:buSzPts val="1800"/>
            </a:pPr>
            <a:r>
              <a:rPr lang="en-US" sz="2400" dirty="0">
                <a:latin typeface="Calibri" panose="020F0502020204030204" pitchFamily="34" charset="0"/>
                <a:cs typeface="Calibri" panose="020F0502020204030204" pitchFamily="34" charset="0"/>
              </a:rPr>
              <a:t>Advertise and share stories in our magazines</a:t>
            </a:r>
            <a:endParaRPr dirty="0">
              <a:latin typeface="Calibri" panose="020F0502020204030204" pitchFamily="34" charset="0"/>
              <a:cs typeface="Calibri" panose="020F0502020204030204" pitchFamily="34" charset="0"/>
            </a:endParaRPr>
          </a:p>
          <a:p>
            <a:pPr marL="0" indent="-114300">
              <a:lnSpc>
                <a:spcPct val="90000"/>
              </a:lnSpc>
              <a:spcBef>
                <a:spcPts val="480"/>
              </a:spcBef>
              <a:buSzPts val="1800"/>
            </a:pPr>
            <a:r>
              <a:rPr lang="en-US" sz="2400" dirty="0">
                <a:latin typeface="Calibri" panose="020F0502020204030204" pitchFamily="34" charset="0"/>
                <a:cs typeface="Calibri" panose="020F0502020204030204" pitchFamily="34" charset="0"/>
              </a:rPr>
              <a:t>Awareness raising through your networks and promote our work</a:t>
            </a:r>
            <a:endParaRPr dirty="0">
              <a:latin typeface="Calibri" panose="020F0502020204030204" pitchFamily="34" charset="0"/>
              <a:cs typeface="Calibri" panose="020F0502020204030204" pitchFamily="34" charset="0"/>
            </a:endParaRPr>
          </a:p>
          <a:p>
            <a:pPr marL="0" indent="-114300">
              <a:lnSpc>
                <a:spcPct val="90000"/>
              </a:lnSpc>
              <a:spcBef>
                <a:spcPts val="480"/>
              </a:spcBef>
              <a:buSzPts val="1800"/>
            </a:pPr>
            <a:r>
              <a:rPr lang="en-US" sz="2400" dirty="0">
                <a:latin typeface="Calibri" panose="020F0502020204030204" pitchFamily="34" charset="0"/>
                <a:cs typeface="Calibri" panose="020F0502020204030204" pitchFamily="34" charset="0"/>
              </a:rPr>
              <a:t>Book for a training session</a:t>
            </a:r>
            <a:endParaRPr dirty="0">
              <a:latin typeface="Calibri" panose="020F0502020204030204" pitchFamily="34" charset="0"/>
              <a:cs typeface="Calibri" panose="020F0502020204030204" pitchFamily="34" charset="0"/>
            </a:endParaRPr>
          </a:p>
          <a:p>
            <a:pPr marL="0" indent="-114300">
              <a:lnSpc>
                <a:spcPct val="90000"/>
              </a:lnSpc>
              <a:spcBef>
                <a:spcPts val="480"/>
              </a:spcBef>
              <a:buSzPts val="1800"/>
            </a:pPr>
            <a:r>
              <a:rPr lang="en-US" sz="2400" dirty="0">
                <a:latin typeface="Calibri" panose="020F0502020204030204" pitchFamily="34" charset="0"/>
                <a:cs typeface="Calibri" panose="020F0502020204030204" pitchFamily="34" charset="0"/>
              </a:rPr>
              <a:t>Volunteer</a:t>
            </a:r>
            <a:endParaRPr dirty="0">
              <a:latin typeface="Calibri" panose="020F0502020204030204" pitchFamily="34" charset="0"/>
              <a:cs typeface="Calibri" panose="020F0502020204030204" pitchFamily="34" charset="0"/>
            </a:endParaRPr>
          </a:p>
          <a:p>
            <a:pPr marL="0" indent="-114300">
              <a:lnSpc>
                <a:spcPct val="90000"/>
              </a:lnSpc>
              <a:spcBef>
                <a:spcPts val="480"/>
              </a:spcBef>
              <a:buSzPts val="1800"/>
            </a:pPr>
            <a:r>
              <a:rPr lang="en-US" sz="2400" dirty="0">
                <a:latin typeface="Calibri" panose="020F0502020204030204" pitchFamily="34" charset="0"/>
                <a:cs typeface="Calibri" panose="020F0502020204030204" pitchFamily="34" charset="0"/>
              </a:rPr>
              <a:t>Fundraise to support our work</a:t>
            </a:r>
            <a:endParaRPr sz="2400" dirty="0">
              <a:latin typeface="Calibri" panose="020F0502020204030204" pitchFamily="34" charset="0"/>
              <a:cs typeface="Calibri" panose="020F0502020204030204" pitchFamily="34" charset="0"/>
            </a:endParaRPr>
          </a:p>
          <a:p>
            <a:pPr marL="0" indent="-152400">
              <a:lnSpc>
                <a:spcPct val="90000"/>
              </a:lnSpc>
              <a:spcBef>
                <a:spcPts val="480"/>
              </a:spcBef>
              <a:buSzPts val="2400"/>
            </a:pPr>
            <a:r>
              <a:rPr lang="en-US" sz="2400" dirty="0">
                <a:latin typeface="Calibri" panose="020F0502020204030204" pitchFamily="34" charset="0"/>
                <a:cs typeface="Calibri" panose="020F0502020204030204" pitchFamily="34" charset="0"/>
              </a:rPr>
              <a:t>FGM Awareness during February </a:t>
            </a:r>
            <a:endParaRPr sz="2400" dirty="0">
              <a:latin typeface="Calibri" panose="020F0502020204030204" pitchFamily="34" charset="0"/>
              <a:cs typeface="Calibri" panose="020F0502020204030204" pitchFamily="34" charset="0"/>
            </a:endParaRPr>
          </a:p>
          <a:p>
            <a:pPr marL="0" indent="0">
              <a:lnSpc>
                <a:spcPct val="90000"/>
              </a:lnSpc>
              <a:spcBef>
                <a:spcPts val="480"/>
              </a:spcBef>
              <a:buSzPts val="1800"/>
              <a:buNone/>
            </a:pPr>
            <a:endParaRPr sz="2400" dirty="0"/>
          </a:p>
          <a:p>
            <a:pPr marL="0" indent="0">
              <a:lnSpc>
                <a:spcPct val="90000"/>
              </a:lnSpc>
              <a:spcBef>
                <a:spcPts val="480"/>
              </a:spcBef>
              <a:buSzPts val="1800"/>
              <a:buNone/>
            </a:pPr>
            <a:endParaRPr sz="2400" dirty="0"/>
          </a:p>
          <a:p>
            <a:pPr marL="0" indent="0">
              <a:lnSpc>
                <a:spcPct val="90000"/>
              </a:lnSpc>
              <a:spcBef>
                <a:spcPts val="480"/>
              </a:spcBef>
              <a:buSzPts val="1800"/>
              <a:buNone/>
            </a:pPr>
            <a:endParaRPr sz="2400" dirty="0"/>
          </a:p>
          <a:p>
            <a:pPr marL="0" indent="0">
              <a:lnSpc>
                <a:spcPct val="90000"/>
              </a:lnSpc>
              <a:spcBef>
                <a:spcPts val="480"/>
              </a:spcBef>
              <a:buSzPts val="1800"/>
              <a:buNone/>
            </a:pPr>
            <a:endParaRPr sz="2400" dirty="0"/>
          </a:p>
          <a:p>
            <a:pPr marL="0" indent="0">
              <a:lnSpc>
                <a:spcPct val="90000"/>
              </a:lnSpc>
              <a:spcBef>
                <a:spcPts val="480"/>
              </a:spcBef>
              <a:buSzPts val="1800"/>
              <a:buNone/>
            </a:pPr>
            <a:endParaRPr sz="2400" dirty="0"/>
          </a:p>
          <a:p>
            <a:pPr marL="0" indent="0">
              <a:lnSpc>
                <a:spcPct val="90000"/>
              </a:lnSpc>
              <a:spcBef>
                <a:spcPts val="480"/>
              </a:spcBef>
              <a:buSzPts val="1800"/>
              <a:buNone/>
            </a:pPr>
            <a:endParaRPr sz="2400" dirty="0"/>
          </a:p>
          <a:p>
            <a:pPr marL="0" indent="0">
              <a:lnSpc>
                <a:spcPct val="90000"/>
              </a:lnSpc>
              <a:spcBef>
                <a:spcPts val="480"/>
              </a:spcBef>
              <a:buSzPts val="1800"/>
              <a:buNone/>
            </a:pPr>
            <a:endParaRPr sz="2400" dirty="0"/>
          </a:p>
          <a:p>
            <a:pPr marL="0" indent="0">
              <a:lnSpc>
                <a:spcPct val="90000"/>
              </a:lnSpc>
              <a:spcBef>
                <a:spcPts val="480"/>
              </a:spcBef>
              <a:buSzPts val="1800"/>
              <a:buNone/>
            </a:pPr>
            <a:endParaRPr sz="2400" dirty="0"/>
          </a:p>
          <a:p>
            <a:pPr marL="0" indent="0">
              <a:lnSpc>
                <a:spcPct val="90000"/>
              </a:lnSpc>
              <a:spcBef>
                <a:spcPts val="480"/>
              </a:spcBef>
              <a:buSzPts val="1800"/>
              <a:buNone/>
            </a:pPr>
            <a:endParaRPr sz="2400" dirty="0"/>
          </a:p>
          <a:p>
            <a:pPr marL="342900" indent="-228600">
              <a:spcBef>
                <a:spcPts val="480"/>
              </a:spcBef>
              <a:buSzPts val="1800"/>
              <a:buNone/>
            </a:pPr>
            <a:endParaRPr sz="2400" dirty="0"/>
          </a:p>
        </p:txBody>
      </p:sp>
      <p:pic>
        <p:nvPicPr>
          <p:cNvPr id="364" name="Google Shape;364;p37" descr="Logo, company name&#10;&#10;Description automatically generated"/>
          <p:cNvPicPr preferRelativeResize="0"/>
          <p:nvPr/>
        </p:nvPicPr>
        <p:blipFill rotWithShape="1">
          <a:blip r:embed="rId3">
            <a:alphaModFix/>
          </a:blip>
          <a:srcRect/>
          <a:stretch/>
        </p:blipFill>
        <p:spPr>
          <a:xfrm>
            <a:off x="9452867" y="0"/>
            <a:ext cx="1109188" cy="1100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24"/>
          <p:cNvSpPr txBox="1">
            <a:spLocks noGrp="1"/>
          </p:cNvSpPr>
          <p:nvPr>
            <p:ph type="title"/>
          </p:nvPr>
        </p:nvSpPr>
        <p:spPr>
          <a:xfrm>
            <a:off x="2438400" y="762000"/>
            <a:ext cx="8001000" cy="1143000"/>
          </a:xfrm>
          <a:prstGeom prst="rect">
            <a:avLst/>
          </a:prstGeom>
          <a:noFill/>
          <a:ln>
            <a:noFill/>
          </a:ln>
        </p:spPr>
        <p:txBody>
          <a:bodyPr spcFirstLastPara="1" wrap="square" lIns="91425" tIns="45700" rIns="91425" bIns="45700" anchor="b" anchorCtr="0">
            <a:noAutofit/>
          </a:bodyPr>
          <a:lstStyle/>
          <a:p>
            <a:r>
              <a:rPr lang="en-US" dirty="0">
                <a:latin typeface="Calibri" panose="020F0502020204030204" pitchFamily="34" charset="0"/>
                <a:cs typeface="Calibri" panose="020F0502020204030204" pitchFamily="34" charset="0"/>
              </a:rPr>
              <a:t>Take a Pledge Today!!</a:t>
            </a:r>
            <a:endParaRPr dirty="0">
              <a:latin typeface="Calibri" panose="020F0502020204030204" pitchFamily="34" charset="0"/>
              <a:cs typeface="Calibri" panose="020F0502020204030204" pitchFamily="34" charset="0"/>
            </a:endParaRPr>
          </a:p>
        </p:txBody>
      </p:sp>
      <p:sp>
        <p:nvSpPr>
          <p:cNvPr id="370" name="Google Shape;370;p124"/>
          <p:cNvSpPr txBox="1">
            <a:spLocks noGrp="1"/>
          </p:cNvSpPr>
          <p:nvPr>
            <p:ph type="body" idx="1"/>
          </p:nvPr>
        </p:nvSpPr>
        <p:spPr>
          <a:xfrm>
            <a:off x="5413094" y="3327237"/>
            <a:ext cx="5026306" cy="3733800"/>
          </a:xfrm>
          <a:prstGeom prst="rect">
            <a:avLst/>
          </a:prstGeom>
          <a:noFill/>
          <a:ln>
            <a:noFill/>
          </a:ln>
        </p:spPr>
        <p:txBody>
          <a:bodyPr spcFirstLastPara="1" wrap="square" lIns="91425" tIns="45700" rIns="91425" bIns="45700" anchor="t" anchorCtr="0">
            <a:noAutofit/>
          </a:bodyPr>
          <a:lstStyle/>
          <a:p>
            <a:pPr marL="142875" indent="0">
              <a:buNone/>
            </a:pPr>
            <a:r>
              <a:rPr lang="en-US" dirty="0">
                <a:latin typeface="Calibri" panose="020F0502020204030204" pitchFamily="34" charset="0"/>
                <a:cs typeface="Calibri" panose="020F0502020204030204" pitchFamily="34" charset="0"/>
              </a:rPr>
              <a:t>https://docs.google.com/forms/d/e/1FAIpQLScIaeL7x4TroHSr4EV4lJYdyeb6w4ssMC6282HZD29-ZhPifg/viewform</a:t>
            </a:r>
            <a:endParaRPr dirty="0">
              <a:latin typeface="Calibri" panose="020F0502020204030204" pitchFamily="34" charset="0"/>
              <a:cs typeface="Calibri" panose="020F0502020204030204" pitchFamily="34" charset="0"/>
            </a:endParaRPr>
          </a:p>
        </p:txBody>
      </p:sp>
      <p:pic>
        <p:nvPicPr>
          <p:cNvPr id="371" name="Google Shape;371;p124"/>
          <p:cNvPicPr preferRelativeResize="0"/>
          <p:nvPr/>
        </p:nvPicPr>
        <p:blipFill rotWithShape="1">
          <a:blip r:embed="rId3">
            <a:alphaModFix/>
          </a:blip>
          <a:srcRect/>
          <a:stretch/>
        </p:blipFill>
        <p:spPr>
          <a:xfrm>
            <a:off x="2438401" y="2978070"/>
            <a:ext cx="3026177" cy="3517739"/>
          </a:xfrm>
          <a:prstGeom prst="rect">
            <a:avLst/>
          </a:prstGeom>
          <a:noFill/>
          <a:ln>
            <a:noFill/>
          </a:ln>
        </p:spPr>
      </p:pic>
      <p:sp>
        <p:nvSpPr>
          <p:cNvPr id="372" name="Google Shape;372;p124"/>
          <p:cNvSpPr txBox="1"/>
          <p:nvPr/>
        </p:nvSpPr>
        <p:spPr>
          <a:xfrm>
            <a:off x="5478011" y="2400058"/>
            <a:ext cx="5026306" cy="723901"/>
          </a:xfrm>
          <a:prstGeom prst="rect">
            <a:avLst/>
          </a:prstGeom>
          <a:noFill/>
          <a:ln>
            <a:noFill/>
          </a:ln>
        </p:spPr>
        <p:txBody>
          <a:bodyPr spcFirstLastPara="1" wrap="square" lIns="91425" tIns="45700" rIns="91425" bIns="45700" anchor="t" anchorCtr="0">
            <a:noAutofit/>
          </a:bodyPr>
          <a:lstStyle/>
          <a:p>
            <a:pPr marL="142875">
              <a:spcBef>
                <a:spcPts val="360"/>
              </a:spcBef>
              <a:buClr>
                <a:srgbClr val="000000"/>
              </a:buClr>
              <a:buSzPts val="1350"/>
            </a:pPr>
            <a:r>
              <a:rPr lang="en-US" sz="2800" b="1" kern="0" dirty="0">
                <a:solidFill>
                  <a:srgbClr val="000000"/>
                </a:solidFill>
                <a:latin typeface="Calibri" panose="020F0502020204030204" pitchFamily="34" charset="0"/>
                <a:ea typeface="Arial"/>
                <a:cs typeface="Calibri" panose="020F0502020204030204" pitchFamily="34" charset="0"/>
                <a:sym typeface="Arial"/>
              </a:rPr>
              <a:t>Sign our FGM Pledge</a:t>
            </a:r>
            <a:endParaRPr sz="2800" b="1" kern="0" dirty="0">
              <a:solidFill>
                <a:srgbClr val="000000"/>
              </a:solidFill>
              <a:latin typeface="Calibri" panose="020F0502020204030204" pitchFamily="34" charset="0"/>
              <a:ea typeface="Arial"/>
              <a:cs typeface="Calibri" panose="020F0502020204030204" pitchFamily="34" charset="0"/>
              <a:sym typeface="Arial"/>
            </a:endParaRPr>
          </a:p>
        </p:txBody>
      </p:sp>
      <p:pic>
        <p:nvPicPr>
          <p:cNvPr id="373" name="Google Shape;373;p124" descr="Logo, company name&#10;&#10;Description automatically generated"/>
          <p:cNvPicPr preferRelativeResize="0"/>
          <p:nvPr/>
        </p:nvPicPr>
        <p:blipFill rotWithShape="1">
          <a:blip r:embed="rId4">
            <a:alphaModFix/>
          </a:blip>
          <a:srcRect/>
          <a:stretch/>
        </p:blipFill>
        <p:spPr>
          <a:xfrm>
            <a:off x="9452867" y="0"/>
            <a:ext cx="1109188" cy="1100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8"/>
          <p:cNvSpPr txBox="1">
            <a:spLocks noGrp="1"/>
          </p:cNvSpPr>
          <p:nvPr>
            <p:ph type="title"/>
          </p:nvPr>
        </p:nvSpPr>
        <p:spPr>
          <a:xfrm>
            <a:off x="2608412" y="1100337"/>
            <a:ext cx="8199300" cy="552600"/>
          </a:xfrm>
          <a:prstGeom prst="rect">
            <a:avLst/>
          </a:prstGeom>
          <a:noFill/>
          <a:ln>
            <a:noFill/>
          </a:ln>
        </p:spPr>
        <p:txBody>
          <a:bodyPr spcFirstLastPara="1" wrap="square" lIns="91425" tIns="45700" rIns="91425" bIns="45700" anchor="b" anchorCtr="0">
            <a:noAutofit/>
          </a:bodyPr>
          <a:lstStyle/>
          <a:p>
            <a:pPr>
              <a:buClr>
                <a:schemeClr val="dk2"/>
              </a:buClr>
              <a:buSzPts val="3600"/>
            </a:pPr>
            <a:r>
              <a:rPr lang="en-US" dirty="0">
                <a:latin typeface="Calibri" panose="020F0502020204030204" pitchFamily="34" charset="0"/>
                <a:cs typeface="Calibri" panose="020F0502020204030204" pitchFamily="34" charset="0"/>
              </a:rPr>
              <a:t>Contacts and More Information</a:t>
            </a:r>
            <a:endParaRPr dirty="0">
              <a:latin typeface="Calibri" panose="020F0502020204030204" pitchFamily="34" charset="0"/>
              <a:cs typeface="Calibri" panose="020F0502020204030204" pitchFamily="34" charset="0"/>
            </a:endParaRPr>
          </a:p>
        </p:txBody>
      </p:sp>
      <p:sp>
        <p:nvSpPr>
          <p:cNvPr id="379" name="Google Shape;379;p68"/>
          <p:cNvSpPr txBox="1">
            <a:spLocks noGrp="1"/>
          </p:cNvSpPr>
          <p:nvPr>
            <p:ph type="body" idx="1"/>
          </p:nvPr>
        </p:nvSpPr>
        <p:spPr>
          <a:xfrm>
            <a:off x="2754887" y="2507350"/>
            <a:ext cx="8405700" cy="4537200"/>
          </a:xfrm>
          <a:prstGeom prst="rect">
            <a:avLst/>
          </a:prstGeom>
          <a:noFill/>
          <a:ln>
            <a:noFill/>
          </a:ln>
        </p:spPr>
        <p:txBody>
          <a:bodyPr spcFirstLastPara="1" wrap="square" lIns="91425" tIns="45700" rIns="91425" bIns="45700" anchor="t" anchorCtr="0">
            <a:noAutofit/>
          </a:bodyPr>
          <a:lstStyle/>
          <a:p>
            <a:pPr marL="342900" indent="-330200">
              <a:spcBef>
                <a:spcPts val="0"/>
              </a:spcBef>
              <a:buSzPts val="1900"/>
              <a:buFont typeface="Noto Sans"/>
              <a:buChar char="✔"/>
            </a:pPr>
            <a:r>
              <a:rPr lang="en-US" sz="2600" b="1" dirty="0">
                <a:latin typeface="Calibri" panose="020F0502020204030204" pitchFamily="34" charset="0"/>
                <a:cs typeface="Calibri" panose="020F0502020204030204" pitchFamily="34" charset="0"/>
              </a:rPr>
              <a:t>Talk to us TODAY!</a:t>
            </a:r>
            <a:endParaRPr sz="2600" dirty="0">
              <a:latin typeface="Calibri" panose="020F0502020204030204" pitchFamily="34" charset="0"/>
              <a:cs typeface="Calibri" panose="020F0502020204030204" pitchFamily="34" charset="0"/>
            </a:endParaRPr>
          </a:p>
          <a:p>
            <a:pPr marL="342900" indent="-330200">
              <a:spcBef>
                <a:spcPts val="560"/>
              </a:spcBef>
              <a:buSzPts val="1900"/>
              <a:buFont typeface="Noto Sans"/>
              <a:buChar char="✔"/>
            </a:pPr>
            <a:r>
              <a:rPr lang="en-US" sz="2600" b="1" dirty="0">
                <a:latin typeface="Calibri" panose="020F0502020204030204" pitchFamily="34" charset="0"/>
                <a:cs typeface="Calibri" panose="020F0502020204030204" pitchFamily="34" charset="0"/>
              </a:rPr>
              <a:t>Websites: </a:t>
            </a:r>
            <a:r>
              <a:rPr lang="en-US" sz="2600" u="sng"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www.mojatufoundation.org</a:t>
            </a:r>
            <a:endParaRPr sz="2600" dirty="0">
              <a:latin typeface="Calibri" panose="020F0502020204030204" pitchFamily="34" charset="0"/>
              <a:cs typeface="Calibri" panose="020F0502020204030204" pitchFamily="34" charset="0"/>
            </a:endParaRPr>
          </a:p>
          <a:p>
            <a:pPr indent="0">
              <a:spcBef>
                <a:spcPts val="560"/>
              </a:spcBef>
              <a:buNone/>
            </a:pPr>
            <a:r>
              <a:rPr lang="en-US" sz="2600" u="sng"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https://anchor.fm/mojatu-foundation</a:t>
            </a:r>
            <a:endParaRPr sz="2600" dirty="0">
              <a:latin typeface="Calibri" panose="020F0502020204030204" pitchFamily="34" charset="0"/>
              <a:cs typeface="Calibri" panose="020F0502020204030204" pitchFamily="34" charset="0"/>
            </a:endParaRPr>
          </a:p>
          <a:p>
            <a:pPr indent="0">
              <a:spcBef>
                <a:spcPts val="560"/>
              </a:spcBef>
              <a:buNone/>
            </a:pPr>
            <a:r>
              <a:rPr lang="en-US" sz="2600" u="sng"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www.issuu.com/mojatu</a:t>
            </a:r>
            <a:endParaRPr sz="2600" dirty="0">
              <a:latin typeface="Calibri" panose="020F0502020204030204" pitchFamily="34" charset="0"/>
              <a:cs typeface="Calibri" panose="020F0502020204030204" pitchFamily="34" charset="0"/>
            </a:endParaRPr>
          </a:p>
          <a:p>
            <a:pPr marL="342900" indent="-330200">
              <a:spcBef>
                <a:spcPts val="560"/>
              </a:spcBef>
              <a:buSzPts val="1900"/>
              <a:buFont typeface="Noto Sans"/>
              <a:buChar char="✔"/>
            </a:pPr>
            <a:r>
              <a:rPr lang="en-US" sz="2600" b="1" dirty="0">
                <a:latin typeface="Calibri" panose="020F0502020204030204" pitchFamily="34" charset="0"/>
                <a:cs typeface="Calibri" panose="020F0502020204030204" pitchFamily="34" charset="0"/>
              </a:rPr>
              <a:t>Tel &amp; M: </a:t>
            </a:r>
            <a:r>
              <a:rPr lang="en-US" sz="2600" dirty="0">
                <a:latin typeface="Calibri" panose="020F0502020204030204" pitchFamily="34" charset="0"/>
                <a:cs typeface="Calibri" panose="020F0502020204030204" pitchFamily="34" charset="0"/>
              </a:rPr>
              <a:t>0115784 6666 / 07759 927671</a:t>
            </a:r>
            <a:endParaRPr sz="2600" dirty="0">
              <a:latin typeface="Calibri" panose="020F0502020204030204" pitchFamily="34" charset="0"/>
              <a:cs typeface="Calibri" panose="020F0502020204030204" pitchFamily="34" charset="0"/>
            </a:endParaRPr>
          </a:p>
          <a:p>
            <a:pPr marL="342900" indent="-330200">
              <a:spcBef>
                <a:spcPts val="560"/>
              </a:spcBef>
              <a:buSzPts val="1900"/>
              <a:buFont typeface="Noto Sans"/>
              <a:buChar char="✔"/>
            </a:pPr>
            <a:r>
              <a:rPr lang="en-US" sz="2600" b="1" dirty="0">
                <a:latin typeface="Calibri" panose="020F0502020204030204" pitchFamily="34" charset="0"/>
                <a:cs typeface="Calibri" panose="020F0502020204030204" pitchFamily="34" charset="0"/>
              </a:rPr>
              <a:t>Email: </a:t>
            </a:r>
            <a:r>
              <a:rPr lang="en-US" sz="2600" u="sng" dirty="0">
                <a:latin typeface="Calibri" panose="020F0502020204030204" pitchFamily="34" charset="0"/>
                <a:cs typeface="Calibri" panose="020F0502020204030204" pitchFamily="34" charset="0"/>
              </a:rPr>
              <a:t>info@mojatufoundation.org</a:t>
            </a:r>
            <a:endParaRPr sz="2600" dirty="0">
              <a:latin typeface="Calibri" panose="020F0502020204030204" pitchFamily="34" charset="0"/>
              <a:cs typeface="Calibri" panose="020F0502020204030204" pitchFamily="34" charset="0"/>
            </a:endParaRPr>
          </a:p>
          <a:p>
            <a:pPr marL="342900" indent="-330200">
              <a:spcBef>
                <a:spcPts val="560"/>
              </a:spcBef>
              <a:buSzPts val="1900"/>
              <a:buFont typeface="Noto Sans"/>
              <a:buChar char="✔"/>
            </a:pPr>
            <a:r>
              <a:rPr lang="en-US" sz="2600" b="1" dirty="0">
                <a:latin typeface="Calibri" panose="020F0502020204030204" pitchFamily="34" charset="0"/>
                <a:cs typeface="Calibri" panose="020F0502020204030204" pitchFamily="34" charset="0"/>
              </a:rPr>
              <a:t>Facebook</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Mojatu</a:t>
            </a:r>
            <a:r>
              <a:rPr lang="en-US" sz="2600" dirty="0">
                <a:latin typeface="Calibri" panose="020F0502020204030204" pitchFamily="34" charset="0"/>
                <a:cs typeface="Calibri" panose="020F0502020204030204" pitchFamily="34" charset="0"/>
              </a:rPr>
              <a:t> Foundation </a:t>
            </a:r>
            <a:endParaRPr sz="2600" dirty="0">
              <a:latin typeface="Calibri" panose="020F0502020204030204" pitchFamily="34" charset="0"/>
              <a:cs typeface="Calibri" panose="020F0502020204030204" pitchFamily="34" charset="0"/>
            </a:endParaRPr>
          </a:p>
          <a:p>
            <a:pPr marL="342900" indent="-330200">
              <a:spcBef>
                <a:spcPts val="560"/>
              </a:spcBef>
              <a:buSzPts val="1900"/>
              <a:buFont typeface="Noto Sans"/>
              <a:buChar char="✔"/>
            </a:pPr>
            <a:r>
              <a:rPr lang="en-US" sz="2600" b="1" dirty="0">
                <a:latin typeface="Calibri" panose="020F0502020204030204" pitchFamily="34" charset="0"/>
                <a:cs typeface="Calibri" panose="020F0502020204030204" pitchFamily="34" charset="0"/>
              </a:rPr>
              <a:t>Twitter: </a:t>
            </a:r>
            <a:r>
              <a:rPr lang="en-US" sz="2600" dirty="0">
                <a:latin typeface="Calibri" panose="020F0502020204030204" pitchFamily="34" charset="0"/>
                <a:cs typeface="Calibri" panose="020F0502020204030204" pitchFamily="34" charset="0"/>
              </a:rPr>
              <a:t>@MojatuF</a:t>
            </a:r>
            <a:endParaRPr sz="2600" dirty="0">
              <a:latin typeface="Calibri" panose="020F0502020204030204" pitchFamily="34" charset="0"/>
              <a:cs typeface="Calibri" panose="020F0502020204030204" pitchFamily="34" charset="0"/>
            </a:endParaRPr>
          </a:p>
          <a:p>
            <a:pPr marL="342900" indent="-330200">
              <a:spcBef>
                <a:spcPts val="560"/>
              </a:spcBef>
              <a:buSzPts val="1900"/>
              <a:buFont typeface="Noto Sans"/>
              <a:buChar char="✔"/>
            </a:pPr>
            <a:r>
              <a:rPr lang="en-US" sz="2600" b="1" dirty="0">
                <a:latin typeface="Calibri" panose="020F0502020204030204" pitchFamily="34" charset="0"/>
                <a:cs typeface="Calibri" panose="020F0502020204030204" pitchFamily="34" charset="0"/>
              </a:rPr>
              <a:t>Instagram:</a:t>
            </a:r>
            <a:r>
              <a:rPr lang="en-US" sz="2600" dirty="0">
                <a:latin typeface="Calibri" panose="020F0502020204030204" pitchFamily="34" charset="0"/>
                <a:cs typeface="Calibri" panose="020F0502020204030204" pitchFamily="34" charset="0"/>
              </a:rPr>
              <a:t> </a:t>
            </a:r>
            <a:r>
              <a:rPr lang="en-US" sz="2600" dirty="0" err="1">
                <a:solidFill>
                  <a:srgbClr val="262626"/>
                </a:solidFill>
                <a:latin typeface="Calibri" panose="020F0502020204030204" pitchFamily="34" charset="0"/>
                <a:cs typeface="Calibri" panose="020F0502020204030204" pitchFamily="34" charset="0"/>
              </a:rPr>
              <a:t>mojatu_foundation</a:t>
            </a:r>
            <a:endParaRPr sz="2600" dirty="0">
              <a:solidFill>
                <a:srgbClr val="262626"/>
              </a:solidFill>
              <a:latin typeface="Calibri" panose="020F0502020204030204" pitchFamily="34" charset="0"/>
              <a:cs typeface="Calibri" panose="020F0502020204030204" pitchFamily="34" charset="0"/>
            </a:endParaRPr>
          </a:p>
          <a:p>
            <a:pPr marL="342900" indent="-209550">
              <a:spcBef>
                <a:spcPts val="560"/>
              </a:spcBef>
              <a:buSzPts val="2100"/>
              <a:buNone/>
            </a:pPr>
            <a:endParaRPr sz="2600" dirty="0"/>
          </a:p>
          <a:p>
            <a:pPr marL="342900" indent="-209550">
              <a:spcBef>
                <a:spcPts val="560"/>
              </a:spcBef>
              <a:buSzPts val="2100"/>
              <a:buNone/>
            </a:pPr>
            <a:endParaRPr sz="2600" dirty="0"/>
          </a:p>
        </p:txBody>
      </p:sp>
      <p:pic>
        <p:nvPicPr>
          <p:cNvPr id="380" name="Google Shape;380;p68" descr="Logo, company name&#10;&#10;Description automatically generated"/>
          <p:cNvPicPr preferRelativeResize="0"/>
          <p:nvPr/>
        </p:nvPicPr>
        <p:blipFill rotWithShape="1">
          <a:blip r:embed="rId6">
            <a:alphaModFix/>
          </a:blip>
          <a:srcRect/>
          <a:stretch/>
        </p:blipFill>
        <p:spPr>
          <a:xfrm>
            <a:off x="9452867" y="1"/>
            <a:ext cx="1109188" cy="11003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df31c744b8_0_0"/>
          <p:cNvSpPr txBox="1">
            <a:spLocks noGrp="1"/>
          </p:cNvSpPr>
          <p:nvPr>
            <p:ph type="title"/>
          </p:nvPr>
        </p:nvSpPr>
        <p:spPr>
          <a:xfrm>
            <a:off x="2438400" y="762000"/>
            <a:ext cx="8001000" cy="1143000"/>
          </a:xfrm>
          <a:prstGeom prst="rect">
            <a:avLst/>
          </a:prstGeom>
          <a:noFill/>
          <a:ln>
            <a:noFill/>
          </a:ln>
        </p:spPr>
        <p:txBody>
          <a:bodyPr spcFirstLastPara="1" wrap="square" lIns="91425" tIns="45700" rIns="91425" bIns="45700" anchor="b" anchorCtr="0">
            <a:noAutofit/>
          </a:bodyPr>
          <a:lstStyle/>
          <a:p>
            <a:r>
              <a:rPr lang="en-US" dirty="0">
                <a:latin typeface="Calibri" panose="020F0502020204030204" pitchFamily="34" charset="0"/>
                <a:cs typeface="Calibri" panose="020F0502020204030204" pitchFamily="34" charset="0"/>
              </a:rPr>
              <a:t>Any Questions?</a:t>
            </a:r>
            <a:endParaRPr dirty="0">
              <a:latin typeface="Calibri" panose="020F0502020204030204" pitchFamily="34" charset="0"/>
              <a:cs typeface="Calibri" panose="020F0502020204030204" pitchFamily="34" charset="0"/>
            </a:endParaRPr>
          </a:p>
        </p:txBody>
      </p:sp>
      <p:sp>
        <p:nvSpPr>
          <p:cNvPr id="387" name="Google Shape;387;g2df31c744b8_0_0"/>
          <p:cNvSpPr txBox="1">
            <a:spLocks noGrp="1"/>
          </p:cNvSpPr>
          <p:nvPr>
            <p:ph type="body" idx="1"/>
          </p:nvPr>
        </p:nvSpPr>
        <p:spPr>
          <a:xfrm>
            <a:off x="2438400" y="2362200"/>
            <a:ext cx="8001000" cy="3733800"/>
          </a:xfrm>
          <a:prstGeom prst="rect">
            <a:avLst/>
          </a:prstGeom>
          <a:noFill/>
          <a:ln>
            <a:noFill/>
          </a:ln>
        </p:spPr>
        <p:txBody>
          <a:bodyPr spcFirstLastPara="1" wrap="square" lIns="91425" tIns="45700" rIns="91425" bIns="45700" anchor="t" anchorCtr="0">
            <a:noAutofit/>
          </a:bodyPr>
          <a:lstStyle/>
          <a:p>
            <a:pPr marL="0" indent="0">
              <a:buNone/>
            </a:pP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54182" y="150868"/>
            <a:ext cx="8652880" cy="858125"/>
          </a:xfrm>
        </p:spPr>
        <p:txBody>
          <a:bodyPr/>
          <a:lstStyle/>
          <a:p>
            <a:r>
              <a:rPr lang="en-GB" sz="3800" dirty="0">
                <a:latin typeface="Calibri" panose="020F0502020204030204" pitchFamily="34" charset="0"/>
                <a:cs typeface="Calibri" panose="020F0502020204030204" pitchFamily="34" charset="0"/>
              </a:rPr>
              <a:t>National and Local Safeguarding Updates</a:t>
            </a:r>
          </a:p>
        </p:txBody>
      </p:sp>
      <p:sp>
        <p:nvSpPr>
          <p:cNvPr id="2" name="TextBox 1"/>
          <p:cNvSpPr txBox="1"/>
          <p:nvPr/>
        </p:nvSpPr>
        <p:spPr>
          <a:xfrm>
            <a:off x="554182" y="1667804"/>
            <a:ext cx="10640291" cy="4620752"/>
          </a:xfrm>
          <a:prstGeom prst="rect">
            <a:avLst/>
          </a:prstGeom>
          <a:noFill/>
        </p:spPr>
        <p:txBody>
          <a:bodyPr wrap="square" rtlCol="0">
            <a:spAutoFit/>
          </a:bodyPr>
          <a:lstStyle/>
          <a:p>
            <a:r>
              <a:rPr lang="en-GB" sz="3600" b="1" dirty="0"/>
              <a:t>Ben Osifo</a:t>
            </a:r>
          </a:p>
          <a:p>
            <a:r>
              <a:rPr lang="en-GB" sz="3600" b="1" dirty="0">
                <a:effectLst/>
                <a:latin typeface="Calibri" panose="020F0502020204030204" pitchFamily="34" charset="0"/>
                <a:ea typeface="Calibri" panose="020F0502020204030204" pitchFamily="34" charset="0"/>
              </a:rPr>
              <a:t>Business Manager NCSCP</a:t>
            </a:r>
          </a:p>
          <a:p>
            <a:endParaRPr lang="en-GB" sz="1600" b="1" dirty="0">
              <a:latin typeface="Calibri" panose="020F0502020204030204" pitchFamily="34" charset="0"/>
              <a:ea typeface="Calibri" panose="020F0502020204030204" pitchFamily="34" charset="0"/>
            </a:endParaRPr>
          </a:p>
          <a:p>
            <a:pPr>
              <a:lnSpc>
                <a:spcPct val="90000"/>
              </a:lnSpc>
              <a:spcBef>
                <a:spcPts val="1000"/>
              </a:spcBef>
              <a:defRPr/>
            </a:pPr>
            <a:endParaRPr kumimoji="0" lang="en-GB" sz="3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endParaRPr>
          </a:p>
          <a:p>
            <a:pPr>
              <a:lnSpc>
                <a:spcPct val="90000"/>
              </a:lnSpc>
              <a:spcBef>
                <a:spcPts val="1000"/>
              </a:spcBef>
              <a:defRPr/>
            </a:pPr>
            <a:r>
              <a:rPr kumimoji="0" lang="en-GB" sz="3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NCSCP - National &amp; Local Updates   </a:t>
            </a:r>
            <a:r>
              <a:rPr kumimoji="0" lang="en-GB" sz="32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hlinkClick r:id="rId3"/>
              </a:rPr>
              <a:t>@NottinghamCSCP</a:t>
            </a:r>
            <a:endParaRPr kumimoji="0" lang="en-GB" sz="32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endParaRPr lang="en-GB" sz="3600" b="1" dirty="0">
              <a:effectLst/>
              <a:latin typeface="Calibri" panose="020F0502020204030204" pitchFamily="34" charset="0"/>
              <a:ea typeface="Calibri" panose="020F0502020204030204" pitchFamily="34" charset="0"/>
            </a:endParaRPr>
          </a:p>
          <a:p>
            <a:endParaRPr lang="en-GB" sz="3200" b="1" dirty="0"/>
          </a:p>
          <a:p>
            <a:endParaRPr lang="en-GB" sz="2800" b="1" dirty="0"/>
          </a:p>
        </p:txBody>
      </p:sp>
    </p:spTree>
    <p:extLst>
      <p:ext uri="{BB962C8B-B14F-4D97-AF65-F5344CB8AC3E}">
        <p14:creationId xmlns:p14="http://schemas.microsoft.com/office/powerpoint/2010/main" val="24199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D134A4E-6A54-48D5-89E6-55EC2111E3D6}"/>
              </a:ext>
            </a:extLst>
          </p:cNvPr>
          <p:cNvSpPr>
            <a:spLocks noGrp="1" noChangeArrowheads="1"/>
          </p:cNvSpPr>
          <p:nvPr>
            <p:ph type="title"/>
          </p:nvPr>
        </p:nvSpPr>
        <p:spPr>
          <a:xfrm>
            <a:off x="2423592" y="968178"/>
            <a:ext cx="5902424" cy="731168"/>
          </a:xfrm>
        </p:spPr>
        <p:txBody>
          <a:bodyPr/>
          <a:lstStyle/>
          <a:p>
            <a:pPr algn="ctr" eaLnBrk="1" hangingPunct="1"/>
            <a:r>
              <a:rPr lang="en-GB" altLang="en-US" dirty="0"/>
              <a:t>Aims of the session</a:t>
            </a:r>
          </a:p>
        </p:txBody>
      </p:sp>
      <p:sp>
        <p:nvSpPr>
          <p:cNvPr id="18435" name="Rectangle 3">
            <a:extLst>
              <a:ext uri="{FF2B5EF4-FFF2-40B4-BE49-F238E27FC236}">
                <a16:creationId xmlns:a16="http://schemas.microsoft.com/office/drawing/2014/main" id="{3A1EA80F-2C0E-498E-B1C7-0A70CD2A539E}"/>
              </a:ext>
            </a:extLst>
          </p:cNvPr>
          <p:cNvSpPr>
            <a:spLocks noGrp="1" noChangeArrowheads="1"/>
          </p:cNvSpPr>
          <p:nvPr>
            <p:ph type="body" idx="1"/>
          </p:nvPr>
        </p:nvSpPr>
        <p:spPr>
          <a:xfrm>
            <a:off x="2143125" y="1685926"/>
            <a:ext cx="8153400" cy="2816225"/>
          </a:xfrm>
        </p:spPr>
        <p:txBody>
          <a:bodyPr/>
          <a:lstStyle/>
          <a:p>
            <a:pPr lvl="1" eaLnBrk="1" hangingPunct="1">
              <a:lnSpc>
                <a:spcPct val="80000"/>
              </a:lnSpc>
              <a:buFont typeface="Times" panose="02020603050405020304" pitchFamily="18" charset="0"/>
              <a:buNone/>
            </a:pPr>
            <a:endParaRPr lang="en-GB" altLang="en-US" sz="2400" dirty="0">
              <a:solidFill>
                <a:schemeClr val="tx1"/>
              </a:solidFill>
            </a:endParaRPr>
          </a:p>
          <a:p>
            <a:pPr lvl="1" eaLnBrk="1" hangingPunct="1">
              <a:lnSpc>
                <a:spcPct val="80000"/>
              </a:lnSpc>
              <a:buFontTx/>
              <a:buChar char="•"/>
            </a:pPr>
            <a:r>
              <a:rPr lang="en-GB" altLang="en-US" dirty="0">
                <a:solidFill>
                  <a:schemeClr val="tx1"/>
                </a:solidFill>
              </a:rPr>
              <a:t>To have an understanding of allegation and concerns processes in Nottingham City</a:t>
            </a:r>
            <a:endParaRPr lang="en-GB" altLang="en-US" dirty="0"/>
          </a:p>
          <a:p>
            <a:pPr eaLnBrk="1" hangingPunct="1">
              <a:lnSpc>
                <a:spcPct val="80000"/>
              </a:lnSpc>
            </a:pPr>
            <a:endParaRPr lang="en-GB" altLang="en-US" dirty="0"/>
          </a:p>
          <a:p>
            <a:pPr marL="533400" lvl="1" indent="0" eaLnBrk="1" hangingPunct="1">
              <a:lnSpc>
                <a:spcPct val="80000"/>
              </a:lnSpc>
              <a:buNone/>
            </a:pPr>
            <a:r>
              <a:rPr lang="en-GB" altLang="en-US" sz="2400" dirty="0"/>
              <a:t>	</a:t>
            </a:r>
          </a:p>
          <a:p>
            <a:pPr eaLnBrk="1" hangingPunct="1">
              <a:lnSpc>
                <a:spcPct val="80000"/>
              </a:lnSpc>
            </a:pPr>
            <a:endParaRPr lang="en-GB" altLang="en-US" sz="2400" dirty="0"/>
          </a:p>
        </p:txBody>
      </p:sp>
      <p:pic>
        <p:nvPicPr>
          <p:cNvPr id="18436" name="Picture 2">
            <a:extLst>
              <a:ext uri="{FF2B5EF4-FFF2-40B4-BE49-F238E27FC236}">
                <a16:creationId xmlns:a16="http://schemas.microsoft.com/office/drawing/2014/main" id="{B75CEF00-6CDD-4EEA-B921-E112A53C9D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1026" y="4292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a:extLst>
              <a:ext uri="{FF2B5EF4-FFF2-40B4-BE49-F238E27FC236}">
                <a16:creationId xmlns:a16="http://schemas.microsoft.com/office/drawing/2014/main" id="{573E07BE-AA36-4883-B72D-0FB437B316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09AF59-7634-6B31-19B2-345FB381CF8A}"/>
              </a:ext>
            </a:extLst>
          </p:cNvPr>
          <p:cNvSpPr txBox="1"/>
          <p:nvPr/>
        </p:nvSpPr>
        <p:spPr>
          <a:xfrm>
            <a:off x="126125" y="1587550"/>
            <a:ext cx="5475890" cy="4585486"/>
          </a:xfrm>
          <a:prstGeom prst="rect">
            <a:avLst/>
          </a:prstGeom>
          <a:noFill/>
        </p:spPr>
        <p:txBody>
          <a:bodyPr wrap="square" rtlCol="0">
            <a:spAutoFit/>
          </a:bodyPr>
          <a:lstStyle/>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Information sharing - advice for practitioners providing safeguarding services (publishing.service.gov.uk)</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advice outlines the importance of sharing information about children, young people and their families in order to safeguard children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 frameworks like GDPR support responsible sharing. Spot signs of abuse, collaborate with relevant authorities, and adhere to key legislation. Follow clear principles for necessary, relevant, and secure sharing. Bust myths hindering effective communication. </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209DA265-289D-F9EF-6B0F-7569D92E9349}"/>
              </a:ext>
            </a:extLst>
          </p:cNvPr>
          <p:cNvSpPr txBox="1"/>
          <p:nvPr/>
        </p:nvSpPr>
        <p:spPr>
          <a:xfrm>
            <a:off x="6379536" y="2165132"/>
            <a:ext cx="4805916" cy="52717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The Child Safeguarding Practice Review Panel Annual Report 2022-23 (publishing.service.gov.uk)</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It looks at the child safeguarding system, based on serious child safeguarding incidents occurring between January 2022 and March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It sets out patterns in practice for national government and local safeguarding partners to better protect vulnerable children.</a:t>
            </a:r>
          </a:p>
          <a:p>
            <a:pPr marL="342900" marR="0" lvl="0" indent="-342900" algn="just" defTabSz="914400" rtl="0" eaLnBrk="1" fontAlgn="auto" latinLnBrk="0" hangingPunct="1">
              <a:lnSpc>
                <a:spcPct val="107000"/>
              </a:lnSpc>
              <a:spcBef>
                <a:spcPts val="1000"/>
              </a:spcBef>
              <a:spcAft>
                <a:spcPts val="800"/>
              </a:spcAft>
              <a:buClrTx/>
              <a:buSzTx/>
              <a:buFont typeface="Symbol" panose="05050102010706020507" pitchFamily="18" charset="2"/>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7000"/>
              </a:lnSpc>
              <a:spcBef>
                <a:spcPts val="1000"/>
              </a:spcBef>
              <a:spcAft>
                <a:spcPts val="800"/>
              </a:spcAft>
              <a:buClrTx/>
              <a:buSzTx/>
              <a:buFont typeface="Symbol" panose="05050102010706020507" pitchFamily="18" charset="2"/>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7000"/>
              </a:lnSpc>
              <a:spcBef>
                <a:spcPts val="1000"/>
              </a:spcBef>
              <a:spcAft>
                <a:spcPts val="800"/>
              </a:spcAft>
              <a:buClrTx/>
              <a:buSzTx/>
              <a:buFont typeface="Symbol" panose="05050102010706020507" pitchFamily="18" charset="2"/>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7000"/>
              </a:lnSpc>
              <a:spcBef>
                <a:spcPts val="1000"/>
              </a:spcBef>
              <a:spcAft>
                <a:spcPts val="800"/>
              </a:spcAft>
              <a:buClrTx/>
              <a:buSzTx/>
              <a:buFont typeface="Symbol" panose="05050102010706020507" pitchFamily="18" charset="2"/>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C07C2D0-6028-4CEE-9766-357FF27D152E}"/>
              </a:ext>
            </a:extLst>
          </p:cNvPr>
          <p:cNvPicPr>
            <a:picLocks noChangeAspect="1"/>
          </p:cNvPicPr>
          <p:nvPr/>
        </p:nvPicPr>
        <p:blipFill>
          <a:blip r:embed="rId5"/>
          <a:stretch>
            <a:fillRect/>
          </a:stretch>
        </p:blipFill>
        <p:spPr>
          <a:xfrm>
            <a:off x="7658100" y="107812"/>
            <a:ext cx="2856124" cy="1960015"/>
          </a:xfrm>
          <a:prstGeom prst="rect">
            <a:avLst/>
          </a:prstGeom>
        </p:spPr>
      </p:pic>
      <p:sp>
        <p:nvSpPr>
          <p:cNvPr id="2" name="TextBox 1">
            <a:extLst>
              <a:ext uri="{FF2B5EF4-FFF2-40B4-BE49-F238E27FC236}">
                <a16:creationId xmlns:a16="http://schemas.microsoft.com/office/drawing/2014/main" id="{39623B16-71CE-4B3A-A024-F65AB85B3EC2}"/>
              </a:ext>
            </a:extLst>
          </p:cNvPr>
          <p:cNvSpPr txBox="1"/>
          <p:nvPr/>
        </p:nvSpPr>
        <p:spPr>
          <a:xfrm>
            <a:off x="2616200" y="0"/>
            <a:ext cx="451598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Updates</a:t>
            </a:r>
          </a:p>
        </p:txBody>
      </p:sp>
    </p:spTree>
    <p:extLst>
      <p:ext uri="{BB962C8B-B14F-4D97-AF65-F5344CB8AC3E}">
        <p14:creationId xmlns:p14="http://schemas.microsoft.com/office/powerpoint/2010/main" val="103006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283BA-C9BC-4B00-B296-57167204C971}"/>
              </a:ext>
            </a:extLst>
          </p:cNvPr>
          <p:cNvSpPr>
            <a:spLocks noGrp="1"/>
          </p:cNvSpPr>
          <p:nvPr>
            <p:ph type="body" sz="quarter" idx="10"/>
          </p:nvPr>
        </p:nvSpPr>
        <p:spPr>
          <a:xfrm>
            <a:off x="2922583" y="3087242"/>
            <a:ext cx="7859713" cy="683516"/>
          </a:xfrm>
        </p:spPr>
        <p:txBody>
          <a:bodyPr/>
          <a:lstStyle/>
          <a:p>
            <a:r>
              <a:rPr lang="en-GB" sz="5400" dirty="0"/>
              <a:t>Local Updates </a:t>
            </a:r>
          </a:p>
        </p:txBody>
      </p:sp>
    </p:spTree>
    <p:extLst>
      <p:ext uri="{BB962C8B-B14F-4D97-AF65-F5344CB8AC3E}">
        <p14:creationId xmlns:p14="http://schemas.microsoft.com/office/powerpoint/2010/main" val="30830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DDDDC-9F32-55BC-0B7E-F5844A8B242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Reminder About The Neglect Toolkit</a:t>
            </a:r>
          </a:p>
          <a:p>
            <a:endParaRPr lang="en-GB" dirty="0"/>
          </a:p>
        </p:txBody>
      </p:sp>
      <p:sp>
        <p:nvSpPr>
          <p:cNvPr id="4" name="TextBox 3">
            <a:extLst>
              <a:ext uri="{FF2B5EF4-FFF2-40B4-BE49-F238E27FC236}">
                <a16:creationId xmlns:a16="http://schemas.microsoft.com/office/drawing/2014/main" id="{60E4D8F9-DD18-8EB7-0556-4822B39C3E71}"/>
              </a:ext>
            </a:extLst>
          </p:cNvPr>
          <p:cNvSpPr txBox="1"/>
          <p:nvPr/>
        </p:nvSpPr>
        <p:spPr>
          <a:xfrm>
            <a:off x="294288" y="1360384"/>
            <a:ext cx="6829526" cy="5238357"/>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neglect toolkit and separate guidance document are for professionals to use in partnership with families when there is concern that the needs of a child are being neglected.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toolkit is designed to enable honest conversations with families around areas of strength in their parenting and areas which need to change.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language in the toolkit uses a strength-based approach, with additional sections on parental conflict and positive values.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requirement to complete the whole toolkit has been removed, in acknowledgement that professionals are likely to have helpful information focused in only a few areas of the toolkit.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3"/>
              </a:rPr>
              <a:t>neglect-toolkit.pdf (nottinghamcity.gov.uk)</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4"/>
              </a:rPr>
              <a:t>www.nottinghamcity.gov.uk/neglect/</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Image result for children partnerhsip">
            <a:extLst>
              <a:ext uri="{FF2B5EF4-FFF2-40B4-BE49-F238E27FC236}">
                <a16:creationId xmlns:a16="http://schemas.microsoft.com/office/drawing/2014/main" id="{B7914F60-751B-959B-D457-450D0D9B4C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785" y="1488547"/>
            <a:ext cx="26003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ild Neglect: Types, Effects, Signs &amp; How To Prevent">
            <a:extLst>
              <a:ext uri="{FF2B5EF4-FFF2-40B4-BE49-F238E27FC236}">
                <a16:creationId xmlns:a16="http://schemas.microsoft.com/office/drawing/2014/main" id="{73C6783B-78BA-11C8-00F7-0F2193C2C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9325" y="3429000"/>
            <a:ext cx="2915534" cy="199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27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9ED73B-B837-60BB-595F-93614EAB50AE}"/>
              </a:ext>
            </a:extLst>
          </p:cNvPr>
          <p:cNvSpPr>
            <a:spLocks noGrp="1"/>
          </p:cNvSpPr>
          <p:nvPr>
            <p:ph type="body" sz="quarter" idx="10"/>
          </p:nvPr>
        </p:nvSpPr>
        <p:spPr/>
        <p:txBody>
          <a:bodyPr/>
          <a:lstStyle/>
          <a:p>
            <a:r>
              <a:rPr lang="en-GB" sz="3200" dirty="0">
                <a:latin typeface="Calibri" panose="020F0502020204030204" pitchFamily="34" charset="0"/>
                <a:cs typeface="Calibri" panose="020F0502020204030204" pitchFamily="34" charset="0"/>
              </a:rPr>
              <a:t>Neglect Audit 2023</a:t>
            </a:r>
          </a:p>
        </p:txBody>
      </p:sp>
      <p:sp>
        <p:nvSpPr>
          <p:cNvPr id="4" name="TextBox 3">
            <a:extLst>
              <a:ext uri="{FF2B5EF4-FFF2-40B4-BE49-F238E27FC236}">
                <a16:creationId xmlns:a16="http://schemas.microsoft.com/office/drawing/2014/main" id="{D85B8425-2B94-FE0A-350C-53077B77E0FC}"/>
              </a:ext>
            </a:extLst>
          </p:cNvPr>
          <p:cNvSpPr txBox="1"/>
          <p:nvPr/>
        </p:nvSpPr>
        <p:spPr>
          <a:xfrm>
            <a:off x="401452" y="1175988"/>
            <a:ext cx="11307948" cy="473975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Cross authority Neglect audit 2023 looked at partnership responses to child neglect for ten children whose child protection plans for neglect had ended in the summer.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Areas of strength were identified.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Identified learning: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Further work with partners to encourage the early and frequent use of the neglect toolkit as part of the assessment process and then as part of ongoing work with families. This is likely to help professionals to focus on the impact of neglect on the child and encourage progression in the work to assist the family.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Any continuing barriers for the involvement of GPs in child protection processes to be addressed, both at S47 stage and in terms of child protection conferences.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Some issues with the flagging of children’s child protection plans on health records were noted and processes are to be reviewed.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The contribution of 0-19 services to child protection meetings to be clarified and improved</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70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3A2A7F-32C3-4AA4-A938-BC5DE4210177}"/>
              </a:ext>
            </a:extLst>
          </p:cNvPr>
          <p:cNvSpPr>
            <a:spLocks noGrp="1"/>
          </p:cNvSpPr>
          <p:nvPr>
            <p:ph type="body" sz="quarter" idx="10"/>
          </p:nvPr>
        </p:nvSpPr>
        <p:spPr/>
        <p:txBody>
          <a:bodyPr/>
          <a:lstStyle/>
          <a:p>
            <a:r>
              <a:rPr lang="en-GB" sz="3200" dirty="0">
                <a:latin typeface="+mj-lt"/>
              </a:rPr>
              <a:t>Mental Health and Exploitation Audits</a:t>
            </a:r>
          </a:p>
        </p:txBody>
      </p:sp>
      <p:sp>
        <p:nvSpPr>
          <p:cNvPr id="3" name="TextBox 2">
            <a:extLst>
              <a:ext uri="{FF2B5EF4-FFF2-40B4-BE49-F238E27FC236}">
                <a16:creationId xmlns:a16="http://schemas.microsoft.com/office/drawing/2014/main" id="{434AAFE8-3137-45CC-A242-ECB976DC88D7}"/>
              </a:ext>
            </a:extLst>
          </p:cNvPr>
          <p:cNvSpPr txBox="1"/>
          <p:nvPr/>
        </p:nvSpPr>
        <p:spPr>
          <a:xfrm>
            <a:off x="325826" y="1062550"/>
            <a:ext cx="11366477" cy="454746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Cross Authority Mental Health Audit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This was the second cross-authority audit.  It was a retrospective, qualitative audit, with the purpose of assessing how the partnership responds to children and young people (CYP) experiencing a mental health (MH) crisis.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A selection of  ten CYP were submitted for audit and had been selected through their case being heard at  the Nottingham and Nottinghamshire CYP in inappropriate settings/crisis escalation meeting. The findings of this report are to be submitted for sign off and will be included as a further update at the August DSL meeting.</a:t>
            </a:r>
            <a:endParaRPr kumimoji="0" lang="en-GB" sz="1800" b="1" i="0" u="sng"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Cross Authority Exploitation Audit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Exploitation features within the NCSCP business plan (2023 – 2026) and it was decided to feature ten high risk cases within CCE and CSE to audit. The focus within this audit subject  was to capture the voice of the child to fully understand their journey through services and identify how best to support our most vulnerable children within Nottingham City and Nottinghamshire County.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The findings of this report are currently being drawn up and an update will be given at the August DSL meeting.</a:t>
            </a:r>
          </a:p>
        </p:txBody>
      </p:sp>
    </p:spTree>
    <p:extLst>
      <p:ext uri="{BB962C8B-B14F-4D97-AF65-F5344CB8AC3E}">
        <p14:creationId xmlns:p14="http://schemas.microsoft.com/office/powerpoint/2010/main" val="52952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76605-5E76-4040-87EA-074C1137A484}"/>
              </a:ext>
            </a:extLst>
          </p:cNvPr>
          <p:cNvSpPr txBox="1"/>
          <p:nvPr/>
        </p:nvSpPr>
        <p:spPr>
          <a:xfrm>
            <a:off x="155575" y="1247800"/>
            <a:ext cx="6102350" cy="2660600"/>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Lunch and Learn: Safer Sleep risk assessment toolkit webinars</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Wednesday June 19</a:t>
            </a:r>
            <a:r>
              <a:rPr kumimoji="0" lang="en-GB" sz="1800" b="1"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12-12.45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OR</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Wednesday July 17</a:t>
            </a:r>
            <a:r>
              <a:rPr kumimoji="0" lang="en-GB" sz="1800" b="1"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12-12.45</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On Microsoft Teams</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C82999C-E2A3-4CBF-B66B-6F53EA13F22E}"/>
              </a:ext>
            </a:extLst>
          </p:cNvPr>
          <p:cNvSpPr txBox="1"/>
          <p:nvPr/>
        </p:nvSpPr>
        <p:spPr>
          <a:xfrm>
            <a:off x="5641975" y="1965855"/>
            <a:ext cx="6102350" cy="4269630"/>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Come and join us to learn more about the safer sleep risk assessment toolkit and how you can apply it in your work with parents-to-be and families with babies under 12 months. </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 aims of the webinar are to:</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Share key messages around safer sleep for babies and reducing the risks of Sudden Infant Death Syndrome (SIDS).</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Explain and promote the safer sleep risk assessment tool, helping us embed safer sleep as ‘everyone’s business’.  </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Provide links to resources, support and information. </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Hear your thoughts on the risk assessment tool, answer any questions and help promote its use in your work.</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0" algn="l" defTabSz="914400" rtl="0" eaLnBrk="1" fontAlgn="auto" latinLnBrk="0" hangingPunct="1">
              <a:lnSpc>
                <a:spcPct val="11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To register please contact Sarah Beet </a:t>
            </a:r>
            <a:r>
              <a:rPr kumimoji="0" lang="en-GB" sz="1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hlinkClick r:id="rId2"/>
              </a:rPr>
              <a:t>Sarah.Beet@nottscc.gov.uk</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81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F5988F-644C-46C7-B66E-EDA9BF9EE2BA}"/>
              </a:ext>
            </a:extLst>
          </p:cNvPr>
          <p:cNvSpPr>
            <a:spLocks noGrp="1"/>
          </p:cNvSpPr>
          <p:nvPr>
            <p:ph type="body" sz="quarter" idx="10"/>
          </p:nvPr>
        </p:nvSpPr>
        <p:spPr/>
        <p:txBody>
          <a:bodyPr/>
          <a:lstStyle/>
          <a:p>
            <a:r>
              <a:rPr lang="en-GB" dirty="0">
                <a:latin typeface="Calibri" panose="020F0502020204030204" pitchFamily="34" charset="0"/>
                <a:cs typeface="Calibri" panose="020F0502020204030204" pitchFamily="34" charset="0"/>
              </a:rPr>
              <a:t>Rapid Reviews</a:t>
            </a:r>
          </a:p>
        </p:txBody>
      </p:sp>
      <p:sp>
        <p:nvSpPr>
          <p:cNvPr id="3" name="Content Placeholder 2">
            <a:extLst>
              <a:ext uri="{FF2B5EF4-FFF2-40B4-BE49-F238E27FC236}">
                <a16:creationId xmlns:a16="http://schemas.microsoft.com/office/drawing/2014/main" id="{B931EABC-6969-4E50-81C0-36EA7EA73923}"/>
              </a:ext>
            </a:extLst>
          </p:cNvPr>
          <p:cNvSpPr txBox="1">
            <a:spLocks/>
          </p:cNvSpPr>
          <p:nvPr/>
        </p:nvSpPr>
        <p:spPr>
          <a:xfrm>
            <a:off x="401451" y="1570383"/>
            <a:ext cx="10432201" cy="43306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There is a statutory requirement on safeguarding partners to conduct a ‘Rapid Review’ when serious child safeguarding cases are identified.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The reviews should be completed within 15 working days and a report provided to the National Child Safeguarding Practice Review Panel (NCSPRP).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The NCSCP remains committed to gathering as much learning as possible during the rapid review process and to only progressing to a Local Child Safeguarding Practice Review (LSCPR) where necessary</a:t>
            </a:r>
            <a:endParaRPr kumimoji="0" lang="en-GB" sz="2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5364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AC41F5-696A-4346-8BEB-3744720E2EBA}"/>
              </a:ext>
            </a:extLst>
          </p:cNvPr>
          <p:cNvSpPr>
            <a:spLocks noGrp="1"/>
          </p:cNvSpPr>
          <p:nvPr>
            <p:ph type="body" sz="quarter" idx="10"/>
          </p:nvPr>
        </p:nvSpPr>
        <p:spPr>
          <a:xfrm>
            <a:off x="143034" y="234951"/>
            <a:ext cx="7768513" cy="639692"/>
          </a:xfrm>
        </p:spPr>
        <p:txBody>
          <a:bodyPr/>
          <a:lstStyle/>
          <a:p>
            <a:r>
              <a:rPr lang="en-GB" sz="3200" dirty="0">
                <a:latin typeface="+mj-lt"/>
              </a:rPr>
              <a:t>Rapid Review’ Case Summary And Learning Points</a:t>
            </a:r>
          </a:p>
        </p:txBody>
      </p:sp>
      <p:sp>
        <p:nvSpPr>
          <p:cNvPr id="5" name="TextBox 4">
            <a:extLst>
              <a:ext uri="{FF2B5EF4-FFF2-40B4-BE49-F238E27FC236}">
                <a16:creationId xmlns:a16="http://schemas.microsoft.com/office/drawing/2014/main" id="{02D85042-7541-4D3D-8EF8-E80B68A7E580}"/>
              </a:ext>
            </a:extLst>
          </p:cNvPr>
          <p:cNvSpPr txBox="1"/>
          <p:nvPr/>
        </p:nvSpPr>
        <p:spPr>
          <a:xfrm>
            <a:off x="95568" y="874643"/>
            <a:ext cx="11863436" cy="57092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mj-lt"/>
                <a:ea typeface="+mn-ea"/>
                <a:cs typeface="Arial" panose="020B0604020202020204" pitchFamily="34" charset="0"/>
              </a:rPr>
              <a:t>Case summary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3-year-old child presented to hospital having been found to be unresponsive by a sibling. Child was admitted to the intensive care unit, and noted to be underweight, dehydrated and severely malnourished. There had been no seeking of medical attention by the parents over many months and this represented extreme neglect. The child was part of a large family group (10 + children).  Many of the children had not had statutory health reviews, a number of missed appointments were noted and neither the faltering growth nor the WNB policy were followed appropriately.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mj-lt"/>
                <a:ea typeface="+mn-ea"/>
                <a:cs typeface="Arial" panose="020B0604020202020204" pitchFamily="34" charset="0"/>
              </a:rPr>
              <a:t>Identified Learning: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Working arrangements when working with large families (10+children)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Professional curiosity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Use of ‘was not brought’ policy/Use of faltering growth policy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Promotion of the revised threshold of need document &amp; the Neglect Toolkit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57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D104EC-2884-46E7-90D5-82A0D0D11E5E}"/>
              </a:ext>
            </a:extLst>
          </p:cNvPr>
          <p:cNvSpPr>
            <a:spLocks noGrp="1"/>
          </p:cNvSpPr>
          <p:nvPr>
            <p:ph type="body" sz="quarter" idx="10"/>
          </p:nvPr>
        </p:nvSpPr>
        <p:spPr/>
        <p:txBody>
          <a:bodyPr/>
          <a:lstStyle/>
          <a:p>
            <a:endParaRPr lang="en-GB" sz="3600" dirty="0"/>
          </a:p>
          <a:p>
            <a:r>
              <a:rPr lang="en-GB" sz="3200" dirty="0">
                <a:latin typeface="+mj-lt"/>
              </a:rPr>
              <a:t>Rapid Review’s Case Summary And Learning Points</a:t>
            </a:r>
          </a:p>
          <a:p>
            <a:endParaRPr lang="en-GB" dirty="0"/>
          </a:p>
        </p:txBody>
      </p:sp>
      <p:sp>
        <p:nvSpPr>
          <p:cNvPr id="4" name="TextBox 3">
            <a:extLst>
              <a:ext uri="{FF2B5EF4-FFF2-40B4-BE49-F238E27FC236}">
                <a16:creationId xmlns:a16="http://schemas.microsoft.com/office/drawing/2014/main" id="{C7D43C7A-3531-4E0D-9842-B8DA62DE27B3}"/>
              </a:ext>
            </a:extLst>
          </p:cNvPr>
          <p:cNvSpPr txBox="1"/>
          <p:nvPr/>
        </p:nvSpPr>
        <p:spPr>
          <a:xfrm>
            <a:off x="660400" y="1037008"/>
            <a:ext cx="10871200"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mj-lt"/>
                <a:ea typeface="+mn-ea"/>
                <a:cs typeface="Arial" panose="020B0604020202020204" pitchFamily="34" charset="0"/>
              </a:rPr>
              <a:t>Case summary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 10 year old was admitted to hospital with significant constipation and later deteriorated.  The child was subsequently admitted to a paediatric intensive care unit for support and will need a stoma and colostomy bag for a considerable time (months).  The clinical opinion was that this represented long standing constipation (years) and that the child had not received the appropriate treatment. In the context of appropriate treatment and advice being offered by health care professionals, this represented neglect. Had appropriate medication been given, this life altering event could have been avoided.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sng"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mj-lt"/>
                <a:ea typeface="+mn-ea"/>
                <a:cs typeface="Arial" panose="020B0604020202020204" pitchFamily="34" charset="0"/>
              </a:rPr>
              <a:t>Identified Learning: </a:t>
            </a:r>
            <a:endParaRPr kumimoji="0" lang="en-GB"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 lack of recognition that the condition was not being managed appropriately.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Neglect toolkit will be reviewed so that it prompts consideration of the factors regarding medical neglect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Improving information sharing between schools /education and primary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006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0FBBDA-5153-4A31-8485-5B0B2C1D6BCB}"/>
              </a:ext>
            </a:extLst>
          </p:cNvPr>
          <p:cNvSpPr>
            <a:spLocks noGrp="1"/>
          </p:cNvSpPr>
          <p:nvPr>
            <p:ph type="body" sz="quarter" idx="10"/>
          </p:nvPr>
        </p:nvSpPr>
        <p:spPr>
          <a:xfrm>
            <a:off x="532080" y="133351"/>
            <a:ext cx="7859713" cy="683516"/>
          </a:xfrm>
        </p:spPr>
        <p:txBody>
          <a:bodyPr/>
          <a:lstStyle/>
          <a:p>
            <a:r>
              <a:rPr lang="en-GB" sz="4400" dirty="0">
                <a:latin typeface="+mn-lt"/>
              </a:rPr>
              <a:t> </a:t>
            </a:r>
            <a:r>
              <a:rPr lang="en-GB" dirty="0">
                <a:latin typeface="+mn-lt"/>
              </a:rPr>
              <a:t>Information &amp; Support</a:t>
            </a:r>
          </a:p>
        </p:txBody>
      </p:sp>
      <p:sp>
        <p:nvSpPr>
          <p:cNvPr id="3" name="TextBox 2">
            <a:extLst>
              <a:ext uri="{FF2B5EF4-FFF2-40B4-BE49-F238E27FC236}">
                <a16:creationId xmlns:a16="http://schemas.microsoft.com/office/drawing/2014/main" id="{BF9D46B2-E580-48A1-9645-5F44CB10BB74}"/>
              </a:ext>
            </a:extLst>
          </p:cNvPr>
          <p:cNvSpPr txBox="1"/>
          <p:nvPr/>
        </p:nvSpPr>
        <p:spPr>
          <a:xfrm>
            <a:off x="326232" y="475109"/>
            <a:ext cx="11539536" cy="68634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1- Nottingham City Safeguarding Children Partnership-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www.nottinghamcity.gov.uk/ncscp</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2- Early Years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Early Years - Nottingham City Council</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3 - </a:t>
            </a:r>
            <a:r>
              <a:rPr kumimoji="0" lang="en-GB"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e-learning - Nottingham City Council</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Includes DA, FGM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4 -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Consent Coalition About Us | Consent Coalition (nottssvss.org.uk)</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5 -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Equation | Domestic Violence Nottinghamshire</a:t>
            </a: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6 -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Domestic Abuse - Nottingham City Council</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7 -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Domestic Abuse (proceduresonline.com)</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8 -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Radicalisation and Violent Extremism (proceduresonline.com)</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9 -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Female Genital Mutilation (proceduresonline.com)</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8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a:extLst>
              <a:ext uri="{FF2B5EF4-FFF2-40B4-BE49-F238E27FC236}">
                <a16:creationId xmlns:a16="http://schemas.microsoft.com/office/drawing/2014/main" id="{6EE04E5F-AA63-4AB3-9095-3BA8455439EC}"/>
              </a:ext>
            </a:extLst>
          </p:cNvPr>
          <p:cNvSpPr>
            <a:spLocks noGrp="1" noChangeArrowheads="1"/>
          </p:cNvSpPr>
          <p:nvPr>
            <p:ph type="title"/>
          </p:nvPr>
        </p:nvSpPr>
        <p:spPr>
          <a:noFill/>
        </p:spPr>
        <p:txBody>
          <a:bodyPr/>
          <a:lstStyle/>
          <a:p>
            <a:pPr algn="ctr" eaLnBrk="1" hangingPunct="1"/>
            <a:r>
              <a:rPr lang="en-GB" altLang="en-US" dirty="0"/>
              <a:t>What is the LADO?</a:t>
            </a:r>
          </a:p>
        </p:txBody>
      </p:sp>
      <p:sp>
        <p:nvSpPr>
          <p:cNvPr id="19459" name="Rectangle 10">
            <a:extLst>
              <a:ext uri="{FF2B5EF4-FFF2-40B4-BE49-F238E27FC236}">
                <a16:creationId xmlns:a16="http://schemas.microsoft.com/office/drawing/2014/main" id="{E1ADDC48-139A-4434-B400-DBB69655521E}"/>
              </a:ext>
            </a:extLst>
          </p:cNvPr>
          <p:cNvSpPr>
            <a:spLocks noGrp="1" noChangeArrowheads="1"/>
          </p:cNvSpPr>
          <p:nvPr>
            <p:ph type="body" idx="1"/>
          </p:nvPr>
        </p:nvSpPr>
        <p:spPr>
          <a:xfrm>
            <a:off x="2063750" y="1700808"/>
            <a:ext cx="8153400" cy="4314230"/>
          </a:xfrm>
          <a:noFill/>
        </p:spPr>
        <p:txBody>
          <a:bodyPr/>
          <a:lstStyle/>
          <a:p>
            <a:pPr eaLnBrk="1" hangingPunct="1">
              <a:lnSpc>
                <a:spcPct val="90000"/>
              </a:lnSpc>
            </a:pPr>
            <a:r>
              <a:rPr lang="en-GB" altLang="en-US" dirty="0"/>
              <a:t>The LADO is a statutory role which was introduced within ‘Working Together to Safeguard Children’ guidance in 2006 following the publication of the </a:t>
            </a:r>
            <a:r>
              <a:rPr lang="en-GB" altLang="en-US" dirty="0" err="1"/>
              <a:t>Bichard</a:t>
            </a:r>
            <a:r>
              <a:rPr lang="en-GB" altLang="en-US" dirty="0"/>
              <a:t> Report into the murders of Holly Wells and Jessica Chapman, murdered by the caretaker Ian Huntley.</a:t>
            </a:r>
          </a:p>
          <a:p>
            <a:pPr eaLnBrk="1" hangingPunct="1">
              <a:lnSpc>
                <a:spcPct val="90000"/>
              </a:lnSpc>
            </a:pPr>
            <a:r>
              <a:rPr lang="en-US" altLang="en-US" dirty="0"/>
              <a:t>The </a:t>
            </a:r>
            <a:r>
              <a:rPr lang="en-US" altLang="en-US" dirty="0" err="1"/>
              <a:t>Bichard</a:t>
            </a:r>
            <a:r>
              <a:rPr lang="en-US" altLang="en-US" dirty="0"/>
              <a:t> Report cited that agencies such as Children’s Services and the Police were not sharing crucial information which was required to safeguard children.</a:t>
            </a:r>
          </a:p>
          <a:p>
            <a:pPr eaLnBrk="1" hangingPunct="1">
              <a:lnSpc>
                <a:spcPct val="90000"/>
              </a:lnSpc>
            </a:pPr>
            <a:endParaRPr lang="en-US" altLang="en-US" dirty="0"/>
          </a:p>
          <a:p>
            <a:pPr eaLnBrk="1" hangingPunct="1">
              <a:lnSpc>
                <a:spcPct val="90000"/>
              </a:lnSpc>
            </a:pPr>
            <a:endParaRPr lang="en-GB" altLang="en-US" dirty="0"/>
          </a:p>
        </p:txBody>
      </p:sp>
      <p:pic>
        <p:nvPicPr>
          <p:cNvPr id="19460" name="Picture 2" descr="75+ Free Stock Images 3D Human Character Best Collection ...">
            <a:extLst>
              <a:ext uri="{FF2B5EF4-FFF2-40B4-BE49-F238E27FC236}">
                <a16:creationId xmlns:a16="http://schemas.microsoft.com/office/drawing/2014/main" id="{CDA80497-3069-45A1-9B1F-C6BC0386F7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4033" y="5218112"/>
            <a:ext cx="2462213"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a:extLst>
              <a:ext uri="{FF2B5EF4-FFF2-40B4-BE49-F238E27FC236}">
                <a16:creationId xmlns:a16="http://schemas.microsoft.com/office/drawing/2014/main" id="{30D59048-C916-4094-AC90-A392444D16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E11DF5AD-B11F-482B-A5AD-ED3548512596}"/>
              </a:ext>
            </a:extLst>
          </p:cNvPr>
          <p:cNvSpPr>
            <a:spLocks noChangeArrowheads="1"/>
          </p:cNvSpPr>
          <p:nvPr/>
        </p:nvSpPr>
        <p:spPr bwMode="auto">
          <a:xfrm>
            <a:off x="2054679" y="4217291"/>
            <a:ext cx="9879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hlinkClick r:id="rId3" tgtFrame="&quot;_blank&quot;"/>
            <a:extLst>
              <a:ext uri="{FF2B5EF4-FFF2-40B4-BE49-F238E27FC236}">
                <a16:creationId xmlns:a16="http://schemas.microsoft.com/office/drawing/2014/main" id="{DD0641E7-1599-4E03-820D-5BF150B7FF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3190" y="643466"/>
            <a:ext cx="9925619" cy="2977686"/>
          </a:xfrm>
          <a:prstGeom prst="rect">
            <a:avLst/>
          </a:prstGeom>
          <a:noFill/>
          <a:ln>
            <a:noFill/>
          </a:ln>
        </p:spPr>
      </p:pic>
      <p:graphicFrame>
        <p:nvGraphicFramePr>
          <p:cNvPr id="4" name="Table 3">
            <a:extLst>
              <a:ext uri="{FF2B5EF4-FFF2-40B4-BE49-F238E27FC236}">
                <a16:creationId xmlns:a16="http://schemas.microsoft.com/office/drawing/2014/main" id="{7FCA47A6-BF57-4A6E-BB0E-781286489343}"/>
              </a:ext>
            </a:extLst>
          </p:cNvPr>
          <p:cNvGraphicFramePr>
            <a:graphicFrameLocks noGrp="1"/>
          </p:cNvGraphicFramePr>
          <p:nvPr/>
        </p:nvGraphicFramePr>
        <p:xfrm>
          <a:off x="1133190" y="3608141"/>
          <a:ext cx="9925619" cy="1975347"/>
        </p:xfrm>
        <a:graphic>
          <a:graphicData uri="http://schemas.openxmlformats.org/drawingml/2006/table">
            <a:tbl>
              <a:tblPr firstRow="1" firstCol="1" bandRow="1"/>
              <a:tblGrid>
                <a:gridCol w="9695319">
                  <a:extLst>
                    <a:ext uri="{9D8B030D-6E8A-4147-A177-3AD203B41FA5}">
                      <a16:colId xmlns:a16="http://schemas.microsoft.com/office/drawing/2014/main" val="1653669880"/>
                    </a:ext>
                  </a:extLst>
                </a:gridCol>
                <a:gridCol w="230300">
                  <a:extLst>
                    <a:ext uri="{9D8B030D-6E8A-4147-A177-3AD203B41FA5}">
                      <a16:colId xmlns:a16="http://schemas.microsoft.com/office/drawing/2014/main" val="3931896168"/>
                    </a:ext>
                  </a:extLst>
                </a:gridCol>
              </a:tblGrid>
              <a:tr h="1975347">
                <a:tc>
                  <a:txBody>
                    <a:bodyPr/>
                    <a:lstStyle/>
                    <a:p>
                      <a:pPr>
                        <a:lnSpc>
                          <a:spcPct val="107000"/>
                        </a:lnSpc>
                        <a:spcAft>
                          <a:spcPts val="800"/>
                        </a:spcAft>
                      </a:pPr>
                      <a:r>
                        <a:rPr lang="en-GB" sz="2400" u="sng" dirty="0">
                          <a:solidFill>
                            <a:srgbClr val="0563C1"/>
                          </a:solidFill>
                          <a:effectLst/>
                          <a:latin typeface="+mn-lt"/>
                          <a:ea typeface="Calibri" panose="020F0502020204030204" pitchFamily="34" charset="0"/>
                          <a:cs typeface="Times New Roman" panose="02020603050405020304" pitchFamily="18" charset="0"/>
                          <a:hlinkClick r:id="rId3"/>
                        </a:rPr>
                        <a:t>Nottingham City Safeguarding Children Partnership (NCSCP) Newsletter Spring Edition 2024</a:t>
                      </a:r>
                      <a:endParaRPr lang="en-GB" sz="2400" dirty="0">
                        <a:effectLst/>
                        <a:latin typeface="+mn-lt"/>
                        <a:ea typeface="Calibri" panose="020F0502020204030204" pitchFamily="34" charset="0"/>
                        <a:cs typeface="Times New Roman" panose="02020603050405020304" pitchFamily="18" charset="0"/>
                      </a:endParaRPr>
                    </a:p>
                  </a:txBody>
                  <a:tcPr marL="190500" marR="190500" marT="123825" marB="0">
                    <a:lnL w="12700" cap="flat" cmpd="sng" algn="ctr">
                      <a:solidFill>
                        <a:srgbClr val="D2D2D2"/>
                      </a:solidFill>
                      <a:prstDash val="solid"/>
                      <a:round/>
                      <a:headEnd type="none" w="med" len="med"/>
                      <a:tailEnd type="none" w="med" len="med"/>
                    </a:lnL>
                    <a:lnR>
                      <a:noFill/>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tcPr>
                </a:tc>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10185"/>
                  </a:ext>
                </a:extLst>
              </a:tr>
            </a:tbl>
          </a:graphicData>
        </a:graphic>
      </p:graphicFrame>
    </p:spTree>
    <p:extLst>
      <p:ext uri="{BB962C8B-B14F-4D97-AF65-F5344CB8AC3E}">
        <p14:creationId xmlns:p14="http://schemas.microsoft.com/office/powerpoint/2010/main" val="46446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Questions</a:t>
            </a:r>
          </a:p>
        </p:txBody>
      </p:sp>
      <p:pic>
        <p:nvPicPr>
          <p:cNvPr id="3" name="Picture 2" descr="Asking Defining Questions - Excelsior College OW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415" y="1478281"/>
            <a:ext cx="7516665" cy="5011109"/>
          </a:xfrm>
          <a:prstGeom prst="rect">
            <a:avLst/>
          </a:prstGeom>
        </p:spPr>
      </p:pic>
    </p:spTree>
    <p:extLst>
      <p:ext uri="{BB962C8B-B14F-4D97-AF65-F5344CB8AC3E}">
        <p14:creationId xmlns:p14="http://schemas.microsoft.com/office/powerpoint/2010/main" val="108561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091AC2-DD9A-C222-4D45-23E615C70A2C}"/>
              </a:ext>
            </a:extLst>
          </p:cNvPr>
          <p:cNvSpPr>
            <a:spLocks noGrp="1"/>
          </p:cNvSpPr>
          <p:nvPr>
            <p:ph type="body" sz="quarter" idx="10"/>
          </p:nvPr>
        </p:nvSpPr>
        <p:spPr/>
        <p:txBody>
          <a:bodyPr/>
          <a:lstStyle/>
          <a:p>
            <a:r>
              <a:rPr lang="en-GB" dirty="0"/>
              <a:t>Training Dates</a:t>
            </a:r>
          </a:p>
        </p:txBody>
      </p:sp>
      <p:graphicFrame>
        <p:nvGraphicFramePr>
          <p:cNvPr id="3" name="Table 2">
            <a:extLst>
              <a:ext uri="{FF2B5EF4-FFF2-40B4-BE49-F238E27FC236}">
                <a16:creationId xmlns:a16="http://schemas.microsoft.com/office/drawing/2014/main" id="{7DE39793-E812-81AF-1C21-9809367FA76A}"/>
              </a:ext>
            </a:extLst>
          </p:cNvPr>
          <p:cNvGraphicFramePr>
            <a:graphicFrameLocks noGrp="1"/>
          </p:cNvGraphicFramePr>
          <p:nvPr/>
        </p:nvGraphicFramePr>
        <p:xfrm>
          <a:off x="1755554" y="1836085"/>
          <a:ext cx="9068392" cy="3388360"/>
        </p:xfrm>
        <a:graphic>
          <a:graphicData uri="http://schemas.openxmlformats.org/drawingml/2006/table">
            <a:tbl>
              <a:tblPr firstRow="1" bandRow="1">
                <a:tableStyleId>{93296810-A885-4BE3-A3E7-6D5BEEA58F35}</a:tableStyleId>
              </a:tblPr>
              <a:tblGrid>
                <a:gridCol w="2267098">
                  <a:extLst>
                    <a:ext uri="{9D8B030D-6E8A-4147-A177-3AD203B41FA5}">
                      <a16:colId xmlns:a16="http://schemas.microsoft.com/office/drawing/2014/main" val="313370483"/>
                    </a:ext>
                  </a:extLst>
                </a:gridCol>
                <a:gridCol w="1389320">
                  <a:extLst>
                    <a:ext uri="{9D8B030D-6E8A-4147-A177-3AD203B41FA5}">
                      <a16:colId xmlns:a16="http://schemas.microsoft.com/office/drawing/2014/main" val="2361100101"/>
                    </a:ext>
                  </a:extLst>
                </a:gridCol>
                <a:gridCol w="2860158">
                  <a:extLst>
                    <a:ext uri="{9D8B030D-6E8A-4147-A177-3AD203B41FA5}">
                      <a16:colId xmlns:a16="http://schemas.microsoft.com/office/drawing/2014/main" val="4218186609"/>
                    </a:ext>
                  </a:extLst>
                </a:gridCol>
                <a:gridCol w="1418267">
                  <a:extLst>
                    <a:ext uri="{9D8B030D-6E8A-4147-A177-3AD203B41FA5}">
                      <a16:colId xmlns:a16="http://schemas.microsoft.com/office/drawing/2014/main" val="1981810051"/>
                    </a:ext>
                  </a:extLst>
                </a:gridCol>
                <a:gridCol w="1133549">
                  <a:extLst>
                    <a:ext uri="{9D8B030D-6E8A-4147-A177-3AD203B41FA5}">
                      <a16:colId xmlns:a16="http://schemas.microsoft.com/office/drawing/2014/main" val="2239184766"/>
                    </a:ext>
                  </a:extLst>
                </a:gridCol>
              </a:tblGrid>
              <a:tr h="370840">
                <a:tc>
                  <a:txBody>
                    <a:bodyPr/>
                    <a:lstStyle/>
                    <a:p>
                      <a:r>
                        <a:rPr lang="en-GB" dirty="0"/>
                        <a:t>Course</a:t>
                      </a:r>
                    </a:p>
                  </a:txBody>
                  <a:tcPr/>
                </a:tc>
                <a:tc>
                  <a:txBody>
                    <a:bodyPr/>
                    <a:lstStyle/>
                    <a:p>
                      <a:r>
                        <a:rPr lang="en-GB" dirty="0"/>
                        <a:t>Date</a:t>
                      </a:r>
                    </a:p>
                  </a:txBody>
                  <a:tcPr/>
                </a:tc>
                <a:tc>
                  <a:txBody>
                    <a:bodyPr/>
                    <a:lstStyle/>
                    <a:p>
                      <a:r>
                        <a:rPr lang="en-GB" dirty="0"/>
                        <a:t>Time</a:t>
                      </a:r>
                    </a:p>
                  </a:txBody>
                  <a:tcPr/>
                </a:tc>
                <a:tc>
                  <a:txBody>
                    <a:bodyPr/>
                    <a:lstStyle/>
                    <a:p>
                      <a:r>
                        <a:rPr lang="en-GB" dirty="0"/>
                        <a:t>Venue</a:t>
                      </a:r>
                    </a:p>
                  </a:txBody>
                  <a:tcPr/>
                </a:tc>
                <a:tc>
                  <a:txBody>
                    <a:bodyPr/>
                    <a:lstStyle/>
                    <a:p>
                      <a:r>
                        <a:rPr lang="en-GB" dirty="0"/>
                        <a:t>Fee</a:t>
                      </a:r>
                    </a:p>
                  </a:txBody>
                  <a:tcPr/>
                </a:tc>
                <a:extLst>
                  <a:ext uri="{0D108BD9-81ED-4DB2-BD59-A6C34878D82A}">
                    <a16:rowId xmlns:a16="http://schemas.microsoft.com/office/drawing/2014/main" val="4203898726"/>
                  </a:ext>
                </a:extLst>
              </a:tr>
              <a:tr h="37084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lang="en-GB" sz="2000" b="0" dirty="0"/>
                    </a:p>
                    <a:p>
                      <a:pPr marL="0" marR="0" lvl="0" indent="0" algn="l" defTabSz="914411" rtl="0" eaLnBrk="1" fontAlgn="auto" latinLnBrk="0" hangingPunct="1">
                        <a:lnSpc>
                          <a:spcPct val="100000"/>
                        </a:lnSpc>
                        <a:spcBef>
                          <a:spcPts val="0"/>
                        </a:spcBef>
                        <a:spcAft>
                          <a:spcPts val="0"/>
                        </a:spcAft>
                        <a:buClrTx/>
                        <a:buSzTx/>
                        <a:buFontTx/>
                        <a:buNone/>
                        <a:tabLst/>
                        <a:defRPr/>
                      </a:pPr>
                      <a:r>
                        <a:rPr lang="en-GB" sz="2000" b="0" dirty="0"/>
                        <a:t>Prevent</a:t>
                      </a:r>
                    </a:p>
                    <a:p>
                      <a:endParaRPr lang="en-GB" sz="2000" b="0" dirty="0"/>
                    </a:p>
                  </a:txBody>
                  <a:tcPr/>
                </a:tc>
                <a:tc>
                  <a:txBody>
                    <a:bodyPr/>
                    <a:lstStyle/>
                    <a:p>
                      <a:pPr algn="ctr"/>
                      <a:endParaRPr lang="en-GB" sz="2000" b="0" dirty="0"/>
                    </a:p>
                    <a:p>
                      <a:pPr algn="ctr"/>
                      <a:r>
                        <a:rPr lang="en-GB" sz="2000" b="0" dirty="0"/>
                        <a:t>4</a:t>
                      </a:r>
                      <a:r>
                        <a:rPr lang="en-GB" sz="2000" b="0" baseline="30000" dirty="0"/>
                        <a:t>th</a:t>
                      </a:r>
                      <a:r>
                        <a:rPr lang="en-GB" sz="2000" b="0" dirty="0"/>
                        <a:t> July</a:t>
                      </a:r>
                    </a:p>
                  </a:txBody>
                  <a:tcPr/>
                </a:tc>
                <a:tc>
                  <a:txBody>
                    <a:bodyPr/>
                    <a:lstStyle/>
                    <a:p>
                      <a:pPr algn="ctr"/>
                      <a:r>
                        <a:rPr kumimoji="0" lang="en-GB" sz="2000" b="0" u="none" strike="noStrike" kern="1200" cap="none" spc="0" normalizeH="0" baseline="0" noProof="0" dirty="0">
                          <a:ln>
                            <a:noFill/>
                          </a:ln>
                          <a:solidFill>
                            <a:prstClr val="black"/>
                          </a:solidFill>
                          <a:effectLst/>
                          <a:uLnTx/>
                          <a:uFillTx/>
                        </a:rPr>
                        <a:t> 1:30pm – 3pm</a:t>
                      </a:r>
                    </a:p>
                    <a:p>
                      <a:pPr algn="ctr"/>
                      <a:r>
                        <a:rPr kumimoji="0" lang="en-GB" sz="2000" b="0" u="none" strike="noStrike" kern="1200" cap="none" spc="0" normalizeH="0" baseline="0" noProof="0" dirty="0">
                          <a:ln>
                            <a:noFill/>
                          </a:ln>
                          <a:solidFill>
                            <a:prstClr val="black"/>
                          </a:solidFill>
                          <a:effectLst/>
                          <a:uLnTx/>
                          <a:uFillTx/>
                        </a:rPr>
                        <a:t>OR</a:t>
                      </a:r>
                    </a:p>
                    <a:p>
                      <a:pPr algn="ctr"/>
                      <a:r>
                        <a:rPr kumimoji="0" lang="en-GB" sz="2000" b="0" u="none" strike="noStrike" kern="1200" cap="none" spc="0" normalizeH="0" baseline="0" noProof="0" dirty="0">
                          <a:ln>
                            <a:noFill/>
                          </a:ln>
                          <a:solidFill>
                            <a:prstClr val="black"/>
                          </a:solidFill>
                          <a:effectLst/>
                          <a:uLnTx/>
                          <a:uFillTx/>
                        </a:rPr>
                        <a:t> 4.30pm – 6pm </a:t>
                      </a:r>
                      <a:endParaRPr lang="en-GB" sz="2000" b="0" dirty="0"/>
                    </a:p>
                  </a:txBody>
                  <a:tcPr/>
                </a:tc>
                <a:tc>
                  <a:txBody>
                    <a:bodyPr/>
                    <a:lstStyle/>
                    <a:p>
                      <a:pPr algn="ctr"/>
                      <a:endParaRPr lang="en-GB" sz="2000" b="0" dirty="0"/>
                    </a:p>
                    <a:p>
                      <a:pPr algn="ctr"/>
                      <a:r>
                        <a:rPr lang="en-GB" sz="2000" b="0" dirty="0"/>
                        <a:t>Online</a:t>
                      </a:r>
                    </a:p>
                  </a:txBody>
                  <a:tcPr/>
                </a:tc>
                <a:tc>
                  <a:txBody>
                    <a:bodyPr/>
                    <a:lstStyle/>
                    <a:p>
                      <a:pPr algn="ctr"/>
                      <a:endParaRPr lang="en-GB" sz="2000" b="0" dirty="0"/>
                    </a:p>
                    <a:p>
                      <a:pPr algn="ctr"/>
                      <a:r>
                        <a:rPr lang="en-GB" sz="2000" b="0" dirty="0"/>
                        <a:t>FREE</a:t>
                      </a:r>
                    </a:p>
                  </a:txBody>
                  <a:tcPr/>
                </a:tc>
                <a:extLst>
                  <a:ext uri="{0D108BD9-81ED-4DB2-BD59-A6C34878D82A}">
                    <a16:rowId xmlns:a16="http://schemas.microsoft.com/office/drawing/2014/main" val="1557634585"/>
                  </a:ext>
                </a:extLst>
              </a:tr>
              <a:tr h="370840">
                <a:tc>
                  <a:txBody>
                    <a:bodyPr/>
                    <a:lstStyle/>
                    <a:p>
                      <a:r>
                        <a:rPr lang="en-GB" sz="2000" b="0" dirty="0"/>
                        <a:t>Designated Safeguarding Leads Training </a:t>
                      </a:r>
                    </a:p>
                  </a:txBody>
                  <a:tcPr/>
                </a:tc>
                <a:tc>
                  <a:txBody>
                    <a:bodyPr/>
                    <a:lstStyle/>
                    <a:p>
                      <a:pPr algn="ctr"/>
                      <a:endParaRPr lang="en-GB" sz="2000" b="0" dirty="0"/>
                    </a:p>
                    <a:p>
                      <a:pPr algn="ctr"/>
                      <a:r>
                        <a:rPr lang="en-GB" sz="2000" b="0" dirty="0"/>
                        <a:t>14</a:t>
                      </a:r>
                      <a:r>
                        <a:rPr lang="en-GB" sz="2000" b="0" baseline="30000" dirty="0"/>
                        <a:t>th</a:t>
                      </a:r>
                      <a:r>
                        <a:rPr lang="en-GB" sz="2000" b="0" dirty="0"/>
                        <a:t> June</a:t>
                      </a:r>
                    </a:p>
                  </a:txBody>
                  <a:tcPr/>
                </a:tc>
                <a:tc>
                  <a:txBody>
                    <a:bodyPr/>
                    <a:lstStyle/>
                    <a:p>
                      <a:pPr algn="ctr"/>
                      <a:endParaRPr lang="en-GB" sz="2000" b="0" dirty="0"/>
                    </a:p>
                    <a:p>
                      <a:pPr algn="ctr"/>
                      <a:r>
                        <a:rPr lang="en-GB" sz="2000" b="0" dirty="0"/>
                        <a:t>9:15am – 12:30pm</a:t>
                      </a:r>
                    </a:p>
                  </a:txBody>
                  <a:tcPr/>
                </a:tc>
                <a:tc>
                  <a:txBody>
                    <a:bodyPr/>
                    <a:lstStyle/>
                    <a:p>
                      <a:pPr algn="ctr"/>
                      <a:r>
                        <a:rPr lang="en-GB" sz="2000" b="0" dirty="0"/>
                        <a:t>Castle Cavendish</a:t>
                      </a:r>
                    </a:p>
                  </a:txBody>
                  <a:tcPr/>
                </a:tc>
                <a:tc>
                  <a:txBody>
                    <a:bodyPr/>
                    <a:lstStyle/>
                    <a:p>
                      <a:pPr algn="ctr"/>
                      <a:endParaRPr lang="en-GB" sz="2000" b="0" dirty="0"/>
                    </a:p>
                    <a:p>
                      <a:pPr algn="ctr"/>
                      <a:r>
                        <a:rPr lang="en-GB" sz="2000" b="0" dirty="0"/>
                        <a:t>£30</a:t>
                      </a:r>
                    </a:p>
                  </a:txBody>
                  <a:tcPr/>
                </a:tc>
                <a:extLst>
                  <a:ext uri="{0D108BD9-81ED-4DB2-BD59-A6C34878D82A}">
                    <a16:rowId xmlns:a16="http://schemas.microsoft.com/office/drawing/2014/main" val="3817671471"/>
                  </a:ext>
                </a:extLst>
              </a:tr>
              <a:tr h="370840">
                <a:tc>
                  <a:txBody>
                    <a:bodyPr/>
                    <a:lstStyle/>
                    <a:p>
                      <a:r>
                        <a:rPr lang="en-GB" sz="2000" b="0" dirty="0"/>
                        <a:t>An Intro to Safeguarding  </a:t>
                      </a:r>
                    </a:p>
                  </a:txBody>
                  <a:tcPr/>
                </a:tc>
                <a:tc>
                  <a:txBody>
                    <a:bodyPr/>
                    <a:lstStyle/>
                    <a:p>
                      <a:pPr algn="ctr"/>
                      <a:endParaRPr lang="en-GB" sz="2000" b="0" baseline="30000" dirty="0"/>
                    </a:p>
                    <a:p>
                      <a:pPr algn="ctr"/>
                      <a:r>
                        <a:rPr lang="en-GB" sz="2000" b="0" dirty="0"/>
                        <a:t>25</a:t>
                      </a:r>
                      <a:r>
                        <a:rPr lang="en-GB" sz="2000" b="0" baseline="30000" dirty="0"/>
                        <a:t>th</a:t>
                      </a:r>
                      <a:r>
                        <a:rPr lang="en-GB" sz="2000" b="0" dirty="0"/>
                        <a:t> June</a:t>
                      </a:r>
                    </a:p>
                  </a:txBody>
                  <a:tcPr/>
                </a:tc>
                <a:tc>
                  <a:txBody>
                    <a:bodyPr/>
                    <a:lstStyle/>
                    <a:p>
                      <a:pPr algn="ctr"/>
                      <a:endParaRPr lang="en-GB" sz="2000" b="0" dirty="0"/>
                    </a:p>
                    <a:p>
                      <a:pPr algn="ctr"/>
                      <a:r>
                        <a:rPr lang="en-GB" sz="2000" b="0" dirty="0"/>
                        <a:t>10:00am – 12:00pm</a:t>
                      </a:r>
                    </a:p>
                  </a:txBody>
                  <a:tcPr/>
                </a:tc>
                <a:tc>
                  <a:txBody>
                    <a:bodyPr/>
                    <a:lstStyle/>
                    <a:p>
                      <a:pPr algn="ctr"/>
                      <a:r>
                        <a:rPr lang="en-GB" sz="2000" b="0" dirty="0"/>
                        <a:t>Castle Cavendish</a:t>
                      </a:r>
                    </a:p>
                    <a:p>
                      <a:pPr algn="ctr"/>
                      <a:endParaRPr lang="en-GB" sz="2000" b="0" dirty="0"/>
                    </a:p>
                  </a:txBody>
                  <a:tcPr/>
                </a:tc>
                <a:tc>
                  <a:txBody>
                    <a:bodyPr/>
                    <a:lstStyle/>
                    <a:p>
                      <a:pPr algn="ctr"/>
                      <a:endParaRPr lang="en-GB" sz="2000" b="0" dirty="0"/>
                    </a:p>
                    <a:p>
                      <a:pPr algn="ctr"/>
                      <a:r>
                        <a:rPr lang="en-GB" sz="2000" b="0" dirty="0"/>
                        <a:t>£15</a:t>
                      </a:r>
                    </a:p>
                  </a:txBody>
                  <a:tcPr/>
                </a:tc>
                <a:extLst>
                  <a:ext uri="{0D108BD9-81ED-4DB2-BD59-A6C34878D82A}">
                    <a16:rowId xmlns:a16="http://schemas.microsoft.com/office/drawing/2014/main" val="1984098720"/>
                  </a:ext>
                </a:extLst>
              </a:tr>
            </a:tbl>
          </a:graphicData>
        </a:graphic>
      </p:graphicFrame>
    </p:spTree>
    <p:extLst>
      <p:ext uri="{BB962C8B-B14F-4D97-AF65-F5344CB8AC3E}">
        <p14:creationId xmlns:p14="http://schemas.microsoft.com/office/powerpoint/2010/main" val="341812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8096C8-DDCA-49B3-9C52-6DA414813B2A}"/>
              </a:ext>
            </a:extLst>
          </p:cNvPr>
          <p:cNvSpPr txBox="1"/>
          <p:nvPr/>
        </p:nvSpPr>
        <p:spPr>
          <a:xfrm>
            <a:off x="2625319" y="1468364"/>
            <a:ext cx="6192837" cy="4401205"/>
          </a:xfrm>
          <a:prstGeom prst="rect">
            <a:avLst/>
          </a:prstGeom>
          <a:noFill/>
        </p:spPr>
        <p:txBody>
          <a:bodyPr>
            <a:spAutoFit/>
          </a:bodyPr>
          <a:lstStyle/>
          <a:p>
            <a:pPr algn="ctr" defTabSz="457206">
              <a:defRPr/>
            </a:pPr>
            <a:r>
              <a:rPr lang="en-GB" sz="4000" b="1" kern="0" dirty="0">
                <a:solidFill>
                  <a:prstClr val="black"/>
                </a:solidFill>
              </a:rPr>
              <a:t>Next DSL network :</a:t>
            </a:r>
          </a:p>
          <a:p>
            <a:pPr algn="ctr" defTabSz="457206">
              <a:defRPr/>
            </a:pPr>
            <a:endParaRPr lang="en-GB" sz="4000" b="1" kern="0" dirty="0">
              <a:solidFill>
                <a:prstClr val="black"/>
              </a:solidFill>
            </a:endParaRPr>
          </a:p>
          <a:p>
            <a:pPr algn="ctr" defTabSz="457206">
              <a:defRPr/>
            </a:pPr>
            <a:r>
              <a:rPr lang="en-GB" sz="4000" b="1" kern="0" dirty="0">
                <a:solidFill>
                  <a:prstClr val="black"/>
                </a:solidFill>
              </a:rPr>
              <a:t>Wednesday 13</a:t>
            </a:r>
            <a:r>
              <a:rPr lang="en-GB" sz="4000" b="1" kern="0" baseline="30000" dirty="0">
                <a:solidFill>
                  <a:prstClr val="black"/>
                </a:solidFill>
              </a:rPr>
              <a:t>th</a:t>
            </a:r>
            <a:r>
              <a:rPr lang="en-GB" sz="4000" b="1" kern="0" dirty="0">
                <a:solidFill>
                  <a:prstClr val="black"/>
                </a:solidFill>
              </a:rPr>
              <a:t> November   2024</a:t>
            </a:r>
          </a:p>
          <a:p>
            <a:pPr algn="ctr" defTabSz="457206">
              <a:defRPr/>
            </a:pPr>
            <a:r>
              <a:rPr lang="en-GB" sz="4000" b="1" kern="0" dirty="0">
                <a:solidFill>
                  <a:prstClr val="black"/>
                </a:solidFill>
              </a:rPr>
              <a:t>Start time 9:30am</a:t>
            </a:r>
          </a:p>
          <a:p>
            <a:pPr algn="ctr" defTabSz="457206">
              <a:defRPr/>
            </a:pPr>
            <a:r>
              <a:rPr lang="en-GB" sz="4000" b="1" kern="0" dirty="0">
                <a:solidFill>
                  <a:prstClr val="black"/>
                </a:solidFill>
              </a:rPr>
              <a:t>Online </a:t>
            </a:r>
          </a:p>
          <a:p>
            <a:pPr algn="ctr" defTabSz="457206">
              <a:defRPr/>
            </a:pPr>
            <a:endParaRPr lang="en-GB" sz="4000" b="1" kern="0" dirty="0">
              <a:solidFill>
                <a:prstClr val="black"/>
              </a:solidFill>
            </a:endParaRPr>
          </a:p>
        </p:txBody>
      </p:sp>
    </p:spTree>
    <p:extLst>
      <p:ext uri="{BB962C8B-B14F-4D97-AF65-F5344CB8AC3E}">
        <p14:creationId xmlns:p14="http://schemas.microsoft.com/office/powerpoint/2010/main" val="375465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8AAA-BE19-4975-97A5-3D7C610C7F1A}"/>
              </a:ext>
            </a:extLst>
          </p:cNvPr>
          <p:cNvSpPr>
            <a:spLocks noGrp="1"/>
          </p:cNvSpPr>
          <p:nvPr>
            <p:ph type="title"/>
          </p:nvPr>
        </p:nvSpPr>
        <p:spPr/>
        <p:txBody>
          <a:bodyPr/>
          <a:lstStyle/>
          <a:p>
            <a:r>
              <a:rPr lang="en-GB" dirty="0"/>
              <a:t>Role of Organisations</a:t>
            </a:r>
          </a:p>
        </p:txBody>
      </p:sp>
      <p:sp>
        <p:nvSpPr>
          <p:cNvPr id="3" name="Content Placeholder 2">
            <a:extLst>
              <a:ext uri="{FF2B5EF4-FFF2-40B4-BE49-F238E27FC236}">
                <a16:creationId xmlns:a16="http://schemas.microsoft.com/office/drawing/2014/main" id="{01D114B1-3001-41BA-BB9B-FC2060A73A0A}"/>
              </a:ext>
            </a:extLst>
          </p:cNvPr>
          <p:cNvSpPr>
            <a:spLocks noGrp="1"/>
          </p:cNvSpPr>
          <p:nvPr>
            <p:ph idx="1"/>
          </p:nvPr>
        </p:nvSpPr>
        <p:spPr/>
        <p:txBody>
          <a:bodyPr/>
          <a:lstStyle/>
          <a:p>
            <a:pPr lvl="0" eaLnBrk="1" hangingPunct="1">
              <a:lnSpc>
                <a:spcPct val="90000"/>
              </a:lnSpc>
            </a:pPr>
            <a:r>
              <a:rPr lang="en-GB" altLang="en-US" dirty="0"/>
              <a:t>All organisations that provide services to </a:t>
            </a:r>
          </a:p>
          <a:p>
            <a:pPr lvl="0" eaLnBrk="1" hangingPunct="1">
              <a:lnSpc>
                <a:spcPct val="90000"/>
              </a:lnSpc>
            </a:pPr>
            <a:r>
              <a:rPr lang="en-GB" altLang="en-US" dirty="0"/>
              <a:t>children, should operate a procedure for </a:t>
            </a:r>
          </a:p>
          <a:p>
            <a:pPr lvl="0" eaLnBrk="1" hangingPunct="1">
              <a:lnSpc>
                <a:spcPct val="90000"/>
              </a:lnSpc>
            </a:pPr>
            <a:r>
              <a:rPr lang="en-GB" altLang="en-US" dirty="0"/>
              <a:t>handling allegations and concerns that are consistent with:</a:t>
            </a:r>
          </a:p>
          <a:p>
            <a:pPr lvl="0" eaLnBrk="1" hangingPunct="1">
              <a:lnSpc>
                <a:spcPct val="90000"/>
              </a:lnSpc>
            </a:pPr>
            <a:endParaRPr lang="en-GB" altLang="en-US" dirty="0"/>
          </a:p>
          <a:p>
            <a:pPr lvl="0" eaLnBrk="1" hangingPunct="1">
              <a:lnSpc>
                <a:spcPct val="90000"/>
              </a:lnSpc>
              <a:buFontTx/>
              <a:buChar char="•"/>
            </a:pPr>
            <a:r>
              <a:rPr lang="en-GB" altLang="en-US" sz="2400" dirty="0"/>
              <a:t>Working Together 2018</a:t>
            </a:r>
          </a:p>
          <a:p>
            <a:pPr lvl="0" eaLnBrk="1" hangingPunct="1">
              <a:lnSpc>
                <a:spcPct val="90000"/>
              </a:lnSpc>
              <a:buFontTx/>
              <a:buChar char="•"/>
            </a:pPr>
            <a:r>
              <a:rPr lang="en-GB" altLang="en-US" sz="2400" dirty="0"/>
              <a:t>Chapter 5 of NCSCP Procedures</a:t>
            </a:r>
          </a:p>
          <a:p>
            <a:pPr lvl="0" eaLnBrk="1" hangingPunct="1">
              <a:lnSpc>
                <a:spcPct val="90000"/>
              </a:lnSpc>
              <a:buFontTx/>
              <a:buChar char="•"/>
            </a:pPr>
            <a:r>
              <a:rPr lang="en-GB" altLang="en-US" sz="2400" dirty="0"/>
              <a:t>Section 11 Children Act 2004 </a:t>
            </a:r>
          </a:p>
          <a:p>
            <a:endParaRPr lang="en-GB" dirty="0"/>
          </a:p>
        </p:txBody>
      </p:sp>
    </p:spTree>
    <p:extLst>
      <p:ext uri="{BB962C8B-B14F-4D97-AF65-F5344CB8AC3E}">
        <p14:creationId xmlns:p14="http://schemas.microsoft.com/office/powerpoint/2010/main" val="265124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0D3EC767-FA7E-4467-AF2B-96570F31FF40}"/>
              </a:ext>
            </a:extLst>
          </p:cNvPr>
          <p:cNvSpPr>
            <a:spLocks noGrp="1" noChangeArrowheads="1"/>
          </p:cNvSpPr>
          <p:nvPr>
            <p:ph type="title"/>
          </p:nvPr>
        </p:nvSpPr>
        <p:spPr>
          <a:noFill/>
        </p:spPr>
        <p:txBody>
          <a:bodyPr/>
          <a:lstStyle/>
          <a:p>
            <a:pPr algn="ctr" eaLnBrk="1" hangingPunct="1"/>
            <a:r>
              <a:rPr lang="en-GB" altLang="en-US" sz="3600"/>
              <a:t>Role of the Local Authority Designated Officer (LADO)</a:t>
            </a:r>
          </a:p>
        </p:txBody>
      </p:sp>
      <p:sp>
        <p:nvSpPr>
          <p:cNvPr id="13315" name="Text Box 5">
            <a:extLst>
              <a:ext uri="{FF2B5EF4-FFF2-40B4-BE49-F238E27FC236}">
                <a16:creationId xmlns:a16="http://schemas.microsoft.com/office/drawing/2014/main" id="{4660D154-BB50-4429-A4D3-9007338D1F86}"/>
              </a:ext>
            </a:extLst>
          </p:cNvPr>
          <p:cNvSpPr>
            <a:spLocks noGrp="1" noChangeArrowheads="1"/>
          </p:cNvSpPr>
          <p:nvPr>
            <p:ph type="body" idx="1"/>
          </p:nvPr>
        </p:nvSpPr>
        <p:spPr>
          <a:xfrm>
            <a:off x="914400" y="1989138"/>
            <a:ext cx="7937500" cy="3946525"/>
          </a:xfrm>
        </p:spPr>
        <p:txBody>
          <a:bodyPr/>
          <a:lstStyle/>
          <a:p>
            <a:pPr eaLnBrk="1" hangingPunct="1">
              <a:buFontTx/>
              <a:buChar char="•"/>
              <a:defRPr/>
            </a:pPr>
            <a:r>
              <a:rPr lang="en-US" altLang="en-US" dirty="0"/>
              <a:t>The LADO works within Children’s Services but reports directly to the Local Authority Safeguarding Partnership. </a:t>
            </a:r>
          </a:p>
          <a:p>
            <a:pPr marL="0" indent="0" eaLnBrk="1" hangingPunct="1">
              <a:defRPr/>
            </a:pPr>
            <a:endParaRPr lang="en-US" altLang="en-US" dirty="0"/>
          </a:p>
          <a:p>
            <a:pPr eaLnBrk="1" hangingPunct="1">
              <a:buFontTx/>
              <a:buChar char="•"/>
              <a:defRPr/>
            </a:pPr>
            <a:r>
              <a:rPr lang="en-US" altLang="en-US" dirty="0"/>
              <a:t>The main function of the role is Allegation Management and overseeing investigations, LADOs don’t undertake investigations. </a:t>
            </a:r>
          </a:p>
          <a:p>
            <a:pPr eaLnBrk="1" hangingPunct="1">
              <a:buFontTx/>
              <a:buChar char="•"/>
              <a:defRPr/>
            </a:pPr>
            <a:endParaRPr lang="en-GB" altLang="en-US" dirty="0"/>
          </a:p>
        </p:txBody>
      </p:sp>
      <p:pic>
        <p:nvPicPr>
          <p:cNvPr id="20484" name="Picture 4" descr="장외주식 - 용어정리 - 파폼">
            <a:extLst>
              <a:ext uri="{FF2B5EF4-FFF2-40B4-BE49-F238E27FC236}">
                <a16:creationId xmlns:a16="http://schemas.microsoft.com/office/drawing/2014/main" id="{56F51923-01A8-49A6-BDBE-0F1E3A7F1D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41966" y="3962400"/>
            <a:ext cx="22082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5FC9506D-BD85-4B4C-979E-088EDDE7B9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9275" y="1289845"/>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apsules">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apsules">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3939</TotalTime>
  <Words>5100</Words>
  <Application>Microsoft Office PowerPoint</Application>
  <PresentationFormat>Widescreen</PresentationFormat>
  <Paragraphs>662</Paragraphs>
  <Slides>73</Slides>
  <Notes>49</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73</vt:i4>
      </vt:variant>
    </vt:vector>
  </HeadingPairs>
  <TitlesOfParts>
    <vt:vector size="94" baseType="lpstr">
      <vt:lpstr>Aptos</vt:lpstr>
      <vt:lpstr>Arial</vt:lpstr>
      <vt:lpstr>Arial</vt:lpstr>
      <vt:lpstr>Calibri</vt:lpstr>
      <vt:lpstr>Calibri Light</vt:lpstr>
      <vt:lpstr>Helvetica</vt:lpstr>
      <vt:lpstr>Noto Sans</vt:lpstr>
      <vt:lpstr>Raleway</vt:lpstr>
      <vt:lpstr>Symbol</vt:lpstr>
      <vt:lpstr>Tahoma</vt:lpstr>
      <vt:lpstr>Times</vt:lpstr>
      <vt:lpstr>Wingdings</vt:lpstr>
      <vt:lpstr>Office Theme</vt:lpstr>
      <vt:lpstr>1_Office Theme</vt:lpstr>
      <vt:lpstr>Blank Presentation</vt:lpstr>
      <vt:lpstr>1_Blank Presentation</vt:lpstr>
      <vt:lpstr>3_Office Theme</vt:lpstr>
      <vt:lpstr>2_Blank Presentation</vt:lpstr>
      <vt:lpstr>1_Capsules</vt:lpstr>
      <vt:lpstr>Capsules</vt:lpstr>
      <vt:lpstr>10_Blank Presentation</vt:lpstr>
      <vt:lpstr> Welcome to the Early Years DSL Network  5th June 2024 </vt:lpstr>
      <vt:lpstr>PowerPoint Presentation</vt:lpstr>
      <vt:lpstr>PowerPoint Presentation</vt:lpstr>
      <vt:lpstr>PowerPoint Presentation</vt:lpstr>
      <vt:lpstr>PowerPoint Presentation</vt:lpstr>
      <vt:lpstr>Aims of the session</vt:lpstr>
      <vt:lpstr>What is the LADO?</vt:lpstr>
      <vt:lpstr>Role of Organisations</vt:lpstr>
      <vt:lpstr>Role of the Local Authority Designated Officer (LADO)</vt:lpstr>
      <vt:lpstr>LADO arrangements in Nottingham City  </vt:lpstr>
      <vt:lpstr>Allegations Criteria</vt:lpstr>
      <vt:lpstr>Key Principles</vt:lpstr>
      <vt:lpstr>Key Principles Continued</vt:lpstr>
      <vt:lpstr>Referrals </vt:lpstr>
      <vt:lpstr>Referrals Continued</vt:lpstr>
      <vt:lpstr>Three Strands for Allegations Management</vt:lpstr>
      <vt:lpstr>Outcome Categories</vt:lpstr>
      <vt:lpstr>Potential Outcomes</vt:lpstr>
      <vt:lpstr>Resignations, settlement or  compromise agreements</vt:lpstr>
      <vt:lpstr>Timescales</vt:lpstr>
      <vt:lpstr>Responding to Allegations/Concerns  </vt:lpstr>
      <vt:lpstr>Reducing risk of allegations or  concerns  </vt:lpstr>
      <vt:lpstr>Further information</vt:lpstr>
      <vt:lpstr>PowerPoint Presentation</vt:lpstr>
      <vt:lpstr>Understanding Female Genital Mutilation  </vt:lpstr>
      <vt:lpstr>Our Mojatu FGM Work</vt:lpstr>
      <vt:lpstr>Key learning objectives</vt:lpstr>
      <vt:lpstr>Note…</vt:lpstr>
      <vt:lpstr>Additional Support </vt:lpstr>
      <vt:lpstr>What do you already know about Female Genital Mutilation?</vt:lpstr>
      <vt:lpstr>FGM is an African problem</vt:lpstr>
      <vt:lpstr>There is a medical value in  FGM as long as it is done  by a doctor in hospital using anaesthesia (pain killers) and in a clean environment </vt:lpstr>
      <vt:lpstr>There are approximately  200 million women and  girls worldwide who have  undergone FGM</vt:lpstr>
      <vt:lpstr>FGM is a religious practice</vt:lpstr>
      <vt:lpstr>FGM affects British Girls  and is performed in England</vt:lpstr>
      <vt:lpstr>FGM should only be  tackled and condemned  by those affected by it </vt:lpstr>
      <vt:lpstr>Female circumcision is  similar to male circumcision  and reduces the risk of  infection and provides some  protection against H.I.V. </vt:lpstr>
      <vt:lpstr>What is Female Genital Mutilation?</vt:lpstr>
      <vt:lpstr>PowerPoint Presentation</vt:lpstr>
      <vt:lpstr>PowerPoint Presentation</vt:lpstr>
      <vt:lpstr>Scale of the Problem </vt:lpstr>
      <vt:lpstr>Why do people practice FGM?</vt:lpstr>
      <vt:lpstr>PowerPoint Presentation</vt:lpstr>
      <vt:lpstr>Where does FGM take place in the world?</vt:lpstr>
      <vt:lpstr>Prevalence of FGM in the UK</vt:lpstr>
      <vt:lpstr>Breakdown of the statistics recorded in the UK</vt:lpstr>
      <vt:lpstr>Impact on girls and women</vt:lpstr>
      <vt:lpstr>The UK law – main Act –FGM 2003 Act  </vt:lpstr>
      <vt:lpstr>The UK law……</vt:lpstr>
      <vt:lpstr>Possible Signs and Indicators</vt:lpstr>
      <vt:lpstr>Potential Risk Factors</vt:lpstr>
      <vt:lpstr>Safeguarding</vt:lpstr>
      <vt:lpstr>Safeguarding Pathway </vt:lpstr>
      <vt:lpstr>Survivor’s Story</vt:lpstr>
      <vt:lpstr>How you can get involved  with Mojatu Foundation</vt:lpstr>
      <vt:lpstr>Take a Pledge Today!!</vt:lpstr>
      <vt:lpstr>Contacts and More Information</vt:lpstr>
      <vt:lpstr>Any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Cullen</dc:creator>
  <cp:lastModifiedBy>Desiree Roemersma</cp:lastModifiedBy>
  <cp:revision>165</cp:revision>
  <dcterms:created xsi:type="dcterms:W3CDTF">2021-04-29T10:48:45Z</dcterms:created>
  <dcterms:modified xsi:type="dcterms:W3CDTF">2024-06-05T11:08:15Z</dcterms:modified>
</cp:coreProperties>
</file>